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90f12fc4994b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43605b4d334987"/>
  </p:sldMasterIdLst>
  <p:sldIdLst>
    <p:sldId xmlns:r="http://schemas.openxmlformats.org/officeDocument/2006/relationships" id="256" r:id="Rba17b56eb38b4979"/>
    <p:sldId xmlns:r="http://schemas.openxmlformats.org/officeDocument/2006/relationships" id="257" r:id="R7bc1d6196eab466b"/>
    <p:sldId xmlns:r="http://schemas.openxmlformats.org/officeDocument/2006/relationships" id="258" r:id="Rdcdef7ad6f0c4c12"/>
    <p:sldId xmlns:r="http://schemas.openxmlformats.org/officeDocument/2006/relationships" id="259" r:id="Re2a3d3b0d09d4577"/>
    <p:sldId xmlns:r="http://schemas.openxmlformats.org/officeDocument/2006/relationships" id="260" r:id="R59a7e807f5e34e46"/>
    <p:sldId xmlns:r="http://schemas.openxmlformats.org/officeDocument/2006/relationships" id="261" r:id="Rb4f59d0bb8204a46"/>
    <p:sldId xmlns:r="http://schemas.openxmlformats.org/officeDocument/2006/relationships" id="262" r:id="R61fd9c38df4543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43605b4d334987" /><Relationship Type="http://schemas.openxmlformats.org/officeDocument/2006/relationships/slide" Target="/ppt/slides/slide1.xml" Id="Rba17b56eb38b4979" /><Relationship Type="http://schemas.openxmlformats.org/officeDocument/2006/relationships/slide" Target="/ppt/slides/slide2.xml" Id="R7bc1d6196eab466b" /><Relationship Type="http://schemas.openxmlformats.org/officeDocument/2006/relationships/slide" Target="/ppt/slides/slide3.xml" Id="Rdcdef7ad6f0c4c12" /><Relationship Type="http://schemas.openxmlformats.org/officeDocument/2006/relationships/slide" Target="/ppt/slides/slide4.xml" Id="Re2a3d3b0d09d4577" /><Relationship Type="http://schemas.openxmlformats.org/officeDocument/2006/relationships/slide" Target="/ppt/slides/slide5.xml" Id="R59a7e807f5e34e46" /><Relationship Type="http://schemas.openxmlformats.org/officeDocument/2006/relationships/slide" Target="/ppt/slides/slide6.xml" Id="Rb4f59d0bb8204a46" /><Relationship Type="http://schemas.openxmlformats.org/officeDocument/2006/relationships/slide" Target="/ppt/slides/slide7.xml" Id="R61fd9c38df4543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867c34c2024a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097e80e7c472e" /><Relationship Type="http://schemas.openxmlformats.org/officeDocument/2006/relationships/theme" Target="/ppt/slideMasters/theme/theme1.xml" Id="R7e36bcdacb394c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6097e80e7c47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14bf27e834b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2e666d49249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6ba0b0cca4c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defb537654f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05c15312844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4065a19e741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8c1d2acee47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NS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NS GROUP AS ble etablert [år] og holder til i Kleppestø.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−125 383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−125 483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−95 483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4 552 480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JASSTURE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STIBA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SABE INVEST NSB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Storebotn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5309 Kleppestø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932 550 644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 GROUP AS</a:t>
            </a:r>
          </a:p>
        </p:txBody>
      </p:sp>
    </p:spTree>
  </p:cSld>
  <p:clrMapOvr>
    <a:masterClrMapping xmlns:a="http://schemas.openxmlformats.org/drawingml/2006/main"/>
  </p:clrMapOvr>
</p:sld>
</file>