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183edb8b0d40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af58832c2d49c3"/>
  </p:sldMasterIdLst>
  <p:sldIdLst>
    <p:sldId xmlns:r="http://schemas.openxmlformats.org/officeDocument/2006/relationships" id="256" r:id="Raad337ffff3d4efc"/>
    <p:sldId xmlns:r="http://schemas.openxmlformats.org/officeDocument/2006/relationships" id="257" r:id="Re3ba2db6d1d24cfc"/>
    <p:sldId xmlns:r="http://schemas.openxmlformats.org/officeDocument/2006/relationships" id="258" r:id="Rf68e4711d31f427c"/>
    <p:sldId xmlns:r="http://schemas.openxmlformats.org/officeDocument/2006/relationships" id="259" r:id="R9e162d25161c4628"/>
    <p:sldId xmlns:r="http://schemas.openxmlformats.org/officeDocument/2006/relationships" id="260" r:id="R2547713cff4a46d0"/>
    <p:sldId xmlns:r="http://schemas.openxmlformats.org/officeDocument/2006/relationships" id="261" r:id="R603203f20ad647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af58832c2d49c3" /><Relationship Type="http://schemas.openxmlformats.org/officeDocument/2006/relationships/slide" Target="/ppt/slides/slide1.xml" Id="Raad337ffff3d4efc" /><Relationship Type="http://schemas.openxmlformats.org/officeDocument/2006/relationships/slide" Target="/ppt/slides/slide2.xml" Id="Re3ba2db6d1d24cfc" /><Relationship Type="http://schemas.openxmlformats.org/officeDocument/2006/relationships/slide" Target="/ppt/slides/slide3.xml" Id="Rf68e4711d31f427c" /><Relationship Type="http://schemas.openxmlformats.org/officeDocument/2006/relationships/slide" Target="/ppt/slides/slide4.xml" Id="R9e162d25161c4628" /><Relationship Type="http://schemas.openxmlformats.org/officeDocument/2006/relationships/slide" Target="/ppt/slides/slide5.xml" Id="R2547713cff4a46d0" /><Relationship Type="http://schemas.openxmlformats.org/officeDocument/2006/relationships/slide" Target="/ppt/slides/slide6.xml" Id="R603203f20ad647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a73e4b7e4f47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a88049a7a448f6" /><Relationship Type="http://schemas.openxmlformats.org/officeDocument/2006/relationships/theme" Target="/ppt/slideMasters/theme/theme1.xml" Id="R130b28fdf4d24d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a88049a7a448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15b2fffd2545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0fb33789824a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0a0c74d48d49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0334c31bd94b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2d12478e4d48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49290cdf404b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LORD AADNESEN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LORD AADNESEN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LORD AADNESEN INVEST AS ble etablert [år] og holder til i Nærbø.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LORD AADNESEN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LORD AADNESEN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LORD AADNESEN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ANDREAS EMELANKTON AADNESEN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LORD AADNESEN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Nygårdsvegen 12A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4365 Nærbø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932 547 686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LORD AADNESEN INVEST AS</a:t>
            </a:r>
          </a:p>
        </p:txBody>
      </p:sp>
    </p:spTree>
  </p:cSld>
  <p:clrMapOvr>
    <a:masterClrMapping xmlns:a="http://schemas.openxmlformats.org/drawingml/2006/main"/>
  </p:clrMapOvr>
</p:sld>
</file>