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3682cb781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2ff3892b1c43e0"/>
  </p:sldMasterIdLst>
  <p:sldIdLst>
    <p:sldId xmlns:r="http://schemas.openxmlformats.org/officeDocument/2006/relationships" id="256" r:id="R7a5545277c754dfc"/>
    <p:sldId xmlns:r="http://schemas.openxmlformats.org/officeDocument/2006/relationships" id="257" r:id="R944d5d7366bc4d63"/>
    <p:sldId xmlns:r="http://schemas.openxmlformats.org/officeDocument/2006/relationships" id="258" r:id="R6fe7fc1ae77c42cc"/>
    <p:sldId xmlns:r="http://schemas.openxmlformats.org/officeDocument/2006/relationships" id="259" r:id="Ra7916ce7858c4c1c"/>
    <p:sldId xmlns:r="http://schemas.openxmlformats.org/officeDocument/2006/relationships" id="260" r:id="R97b45354ea434cd8"/>
    <p:sldId xmlns:r="http://schemas.openxmlformats.org/officeDocument/2006/relationships" id="261" r:id="R957a6aac36e24233"/>
    <p:sldId xmlns:r="http://schemas.openxmlformats.org/officeDocument/2006/relationships" id="262" r:id="R67e35299eb0d42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ff3892b1c43e0" /><Relationship Type="http://schemas.openxmlformats.org/officeDocument/2006/relationships/slide" Target="/ppt/slides/slide1.xml" Id="R7a5545277c754dfc" /><Relationship Type="http://schemas.openxmlformats.org/officeDocument/2006/relationships/slide" Target="/ppt/slides/slide2.xml" Id="R944d5d7366bc4d63" /><Relationship Type="http://schemas.openxmlformats.org/officeDocument/2006/relationships/slide" Target="/ppt/slides/slide3.xml" Id="R6fe7fc1ae77c42cc" /><Relationship Type="http://schemas.openxmlformats.org/officeDocument/2006/relationships/slide" Target="/ppt/slides/slide4.xml" Id="Ra7916ce7858c4c1c" /><Relationship Type="http://schemas.openxmlformats.org/officeDocument/2006/relationships/slide" Target="/ppt/slides/slide5.xml" Id="R97b45354ea434cd8" /><Relationship Type="http://schemas.openxmlformats.org/officeDocument/2006/relationships/slide" Target="/ppt/slides/slide6.xml" Id="R957a6aac36e24233" /><Relationship Type="http://schemas.openxmlformats.org/officeDocument/2006/relationships/slide" Target="/ppt/slides/slide7.xml" Id="R67e35299eb0d42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8b364dd6a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1bd2af9e547af" /><Relationship Type="http://schemas.openxmlformats.org/officeDocument/2006/relationships/theme" Target="/ppt/slideMasters/theme/theme1.xml" Id="R5ed7146badd4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91bd2af9e5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a6dafe262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e5110621a4a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30235b377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d90d2dfb9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2a7959d5544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c5139a6614b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66939a71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VVS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2 326 944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Hindbjørgveien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932 538 121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VVS AS</a:t>
            </a:r>
          </a:p>
        </p:txBody>
      </p:sp>
    </p:spTree>
  </p:cSld>
  <p:clrMapOvr>
    <a:masterClrMapping xmlns:a="http://schemas.openxmlformats.org/drawingml/2006/main"/>
  </p:clrMapOvr>
</p:sld>
</file>