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571bbb56c649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97874a643941c3"/>
  </p:sldMasterIdLst>
  <p:sldIdLst>
    <p:sldId xmlns:r="http://schemas.openxmlformats.org/officeDocument/2006/relationships" id="256" r:id="R1ad3388f0bbc407c"/>
    <p:sldId xmlns:r="http://schemas.openxmlformats.org/officeDocument/2006/relationships" id="257" r:id="Rbb0c73ad7b444f80"/>
    <p:sldId xmlns:r="http://schemas.openxmlformats.org/officeDocument/2006/relationships" id="258" r:id="Rf5c886d8b68b4c9a"/>
    <p:sldId xmlns:r="http://schemas.openxmlformats.org/officeDocument/2006/relationships" id="259" r:id="R0f1806f1b8af4c1b"/>
    <p:sldId xmlns:r="http://schemas.openxmlformats.org/officeDocument/2006/relationships" id="260" r:id="R29bcaa157e0f4207"/>
    <p:sldId xmlns:r="http://schemas.openxmlformats.org/officeDocument/2006/relationships" id="261" r:id="R2f181a7499ce4d82"/>
    <p:sldId xmlns:r="http://schemas.openxmlformats.org/officeDocument/2006/relationships" id="262" r:id="R82ccf2e58fc14a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97874a643941c3" /><Relationship Type="http://schemas.openxmlformats.org/officeDocument/2006/relationships/slide" Target="/ppt/slides/slide1.xml" Id="R1ad3388f0bbc407c" /><Relationship Type="http://schemas.openxmlformats.org/officeDocument/2006/relationships/slide" Target="/ppt/slides/slide2.xml" Id="Rbb0c73ad7b444f80" /><Relationship Type="http://schemas.openxmlformats.org/officeDocument/2006/relationships/slide" Target="/ppt/slides/slide3.xml" Id="Rf5c886d8b68b4c9a" /><Relationship Type="http://schemas.openxmlformats.org/officeDocument/2006/relationships/slide" Target="/ppt/slides/slide4.xml" Id="R0f1806f1b8af4c1b" /><Relationship Type="http://schemas.openxmlformats.org/officeDocument/2006/relationships/slide" Target="/ppt/slides/slide5.xml" Id="R29bcaa157e0f4207" /><Relationship Type="http://schemas.openxmlformats.org/officeDocument/2006/relationships/slide" Target="/ppt/slides/slide6.xml" Id="R2f181a7499ce4d82" /><Relationship Type="http://schemas.openxmlformats.org/officeDocument/2006/relationships/slide" Target="/ppt/slides/slide7.xml" Id="R82ccf2e58fc14a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e9a276f3684c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694b51e754e4e" /><Relationship Type="http://schemas.openxmlformats.org/officeDocument/2006/relationships/theme" Target="/ppt/slideMasters/theme/theme1.xml" Id="R862fcd8b6aa44d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7694b51e754e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50ad966bb4f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028e9d1a34a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be22faa6944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0e702869944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2cbedcfa946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60b7c833544e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61e688de94b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STEINSØY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STEINSØY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STEINSØY DRIFT AS ble etablert [år] og holder til i Langevåg.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STEINSØY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STEINSØY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STEINSØY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2 387 015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208 534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145 013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527 707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STEINSØY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STEINSØY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STEINSØY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Erikmarka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6030 Langevåg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932 534 479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STEINSØY DRIFT AS</a:t>
            </a:r>
          </a:p>
        </p:txBody>
      </p:sp>
    </p:spTree>
  </p:cSld>
  <p:clrMapOvr>
    <a:masterClrMapping xmlns:a="http://schemas.openxmlformats.org/drawingml/2006/main"/>
  </p:clrMapOvr>
</p:sld>
</file>