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ab67edb2e24c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e428c242bf4af0"/>
  </p:sldMasterIdLst>
  <p:sldIdLst>
    <p:sldId xmlns:r="http://schemas.openxmlformats.org/officeDocument/2006/relationships" id="256" r:id="Rea2ef80ca56e4094"/>
    <p:sldId xmlns:r="http://schemas.openxmlformats.org/officeDocument/2006/relationships" id="257" r:id="Rf72f24c61b8846a6"/>
    <p:sldId xmlns:r="http://schemas.openxmlformats.org/officeDocument/2006/relationships" id="258" r:id="R45addf3448e04296"/>
    <p:sldId xmlns:r="http://schemas.openxmlformats.org/officeDocument/2006/relationships" id="259" r:id="R382264930bf94922"/>
    <p:sldId xmlns:r="http://schemas.openxmlformats.org/officeDocument/2006/relationships" id="260" r:id="R715c482de784412d"/>
    <p:sldId xmlns:r="http://schemas.openxmlformats.org/officeDocument/2006/relationships" id="261" r:id="Rf1e16473688d4c5a"/>
    <p:sldId xmlns:r="http://schemas.openxmlformats.org/officeDocument/2006/relationships" id="262" r:id="Raf14ce36d9d640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428c242bf4af0" /><Relationship Type="http://schemas.openxmlformats.org/officeDocument/2006/relationships/slide" Target="/ppt/slides/slide1.xml" Id="Rea2ef80ca56e4094" /><Relationship Type="http://schemas.openxmlformats.org/officeDocument/2006/relationships/slide" Target="/ppt/slides/slide2.xml" Id="Rf72f24c61b8846a6" /><Relationship Type="http://schemas.openxmlformats.org/officeDocument/2006/relationships/slide" Target="/ppt/slides/slide3.xml" Id="R45addf3448e04296" /><Relationship Type="http://schemas.openxmlformats.org/officeDocument/2006/relationships/slide" Target="/ppt/slides/slide4.xml" Id="R382264930bf94922" /><Relationship Type="http://schemas.openxmlformats.org/officeDocument/2006/relationships/slide" Target="/ppt/slides/slide5.xml" Id="R715c482de784412d" /><Relationship Type="http://schemas.openxmlformats.org/officeDocument/2006/relationships/slide" Target="/ppt/slides/slide6.xml" Id="Rf1e16473688d4c5a" /><Relationship Type="http://schemas.openxmlformats.org/officeDocument/2006/relationships/slide" Target="/ppt/slides/slide7.xml" Id="Raf14ce36d9d640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1ee66b37d4f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ad9d00d684e1e" /><Relationship Type="http://schemas.openxmlformats.org/officeDocument/2006/relationships/theme" Target="/ppt/slideMasters/theme/theme1.xml" Id="R841d2ac607ac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ead9d00d684e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7f31ef43b45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80241abd047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c947c23fa4e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61caf70d849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c229f59a643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df5a1509a4b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4618f82984a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TAD GRUPPEN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DAHLUM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Lauvsetgjerdet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932 481 421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TAD GRUPPEN AS</a:t>
            </a:r>
          </a:p>
        </p:txBody>
      </p:sp>
    </p:spTree>
  </p:cSld>
  <p:clrMapOvr>
    <a:masterClrMapping xmlns:a="http://schemas.openxmlformats.org/drawingml/2006/main"/>
  </p:clrMapOvr>
</p:sld>
</file>