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c4838054c41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89a2da05b4f59"/>
  </p:sldMasterIdLst>
  <p:sldIdLst>
    <p:sldId xmlns:r="http://schemas.openxmlformats.org/officeDocument/2006/relationships" id="256" r:id="Rf12e62eafeaa4f2b"/>
    <p:sldId xmlns:r="http://schemas.openxmlformats.org/officeDocument/2006/relationships" id="257" r:id="R9d43128372034f62"/>
    <p:sldId xmlns:r="http://schemas.openxmlformats.org/officeDocument/2006/relationships" id="258" r:id="R0d7729f6ff4c47f9"/>
    <p:sldId xmlns:r="http://schemas.openxmlformats.org/officeDocument/2006/relationships" id="259" r:id="R6c77125f0e4941e9"/>
    <p:sldId xmlns:r="http://schemas.openxmlformats.org/officeDocument/2006/relationships" id="260" r:id="Rdeda49cd2ddb422e"/>
    <p:sldId xmlns:r="http://schemas.openxmlformats.org/officeDocument/2006/relationships" id="261" r:id="Ra1a5572d7f5c47c1"/>
    <p:sldId xmlns:r="http://schemas.openxmlformats.org/officeDocument/2006/relationships" id="262" r:id="R41002be8b23e48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89a2da05b4f59" /><Relationship Type="http://schemas.openxmlformats.org/officeDocument/2006/relationships/slide" Target="/ppt/slides/slide1.xml" Id="Rf12e62eafeaa4f2b" /><Relationship Type="http://schemas.openxmlformats.org/officeDocument/2006/relationships/slide" Target="/ppt/slides/slide2.xml" Id="R9d43128372034f62" /><Relationship Type="http://schemas.openxmlformats.org/officeDocument/2006/relationships/slide" Target="/ppt/slides/slide3.xml" Id="R0d7729f6ff4c47f9" /><Relationship Type="http://schemas.openxmlformats.org/officeDocument/2006/relationships/slide" Target="/ppt/slides/slide4.xml" Id="R6c77125f0e4941e9" /><Relationship Type="http://schemas.openxmlformats.org/officeDocument/2006/relationships/slide" Target="/ppt/slides/slide5.xml" Id="Rdeda49cd2ddb422e" /><Relationship Type="http://schemas.openxmlformats.org/officeDocument/2006/relationships/slide" Target="/ppt/slides/slide6.xml" Id="Ra1a5572d7f5c47c1" /><Relationship Type="http://schemas.openxmlformats.org/officeDocument/2006/relationships/slide" Target="/ppt/slides/slide7.xml" Id="R41002be8b23e48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4325de4a8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d5cd8d1e43d7" /><Relationship Type="http://schemas.openxmlformats.org/officeDocument/2006/relationships/theme" Target="/ppt/slideMasters/theme/theme1.xml" Id="R1aa6c4d064b742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4d5cd8d1e43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bfa4b03bb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f8378a58644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fb71e91be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308f15197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a0d37a76c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5fe6ddba94a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50ccd502f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324 171 221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10 488 849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20 709 431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61 295 767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140 613 213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S.A.S HOLDING AS  –  47,6 %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LINJAL AS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SØRBYGG AS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SERIEBYGG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932 470 179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HOLDING AS</a:t>
            </a:r>
          </a:p>
        </p:txBody>
      </p:sp>
    </p:spTree>
  </p:cSld>
  <p:clrMapOvr>
    <a:masterClrMapping xmlns:a="http://schemas.openxmlformats.org/drawingml/2006/main"/>
  </p:clrMapOvr>
</p:sld>
</file>