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9e91ae638641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ed8da9be124121"/>
  </p:sldMasterIdLst>
  <p:sldIdLst>
    <p:sldId xmlns:r="http://schemas.openxmlformats.org/officeDocument/2006/relationships" id="256" r:id="R87384facc20f4b53"/>
    <p:sldId xmlns:r="http://schemas.openxmlformats.org/officeDocument/2006/relationships" id="257" r:id="R2cac251e04a94c9a"/>
    <p:sldId xmlns:r="http://schemas.openxmlformats.org/officeDocument/2006/relationships" id="258" r:id="Rf949af3d7ed34880"/>
    <p:sldId xmlns:r="http://schemas.openxmlformats.org/officeDocument/2006/relationships" id="259" r:id="R0bf26ac876194c52"/>
    <p:sldId xmlns:r="http://schemas.openxmlformats.org/officeDocument/2006/relationships" id="260" r:id="Rb1b8e24f92ac476f"/>
    <p:sldId xmlns:r="http://schemas.openxmlformats.org/officeDocument/2006/relationships" id="261" r:id="R8c1069bfe5ef4a36"/>
    <p:sldId xmlns:r="http://schemas.openxmlformats.org/officeDocument/2006/relationships" id="262" r:id="Rb05e3a463ad043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ed8da9be124121" /><Relationship Type="http://schemas.openxmlformats.org/officeDocument/2006/relationships/slide" Target="/ppt/slides/slide1.xml" Id="R87384facc20f4b53" /><Relationship Type="http://schemas.openxmlformats.org/officeDocument/2006/relationships/slide" Target="/ppt/slides/slide2.xml" Id="R2cac251e04a94c9a" /><Relationship Type="http://schemas.openxmlformats.org/officeDocument/2006/relationships/slide" Target="/ppt/slides/slide3.xml" Id="Rf949af3d7ed34880" /><Relationship Type="http://schemas.openxmlformats.org/officeDocument/2006/relationships/slide" Target="/ppt/slides/slide4.xml" Id="R0bf26ac876194c52" /><Relationship Type="http://schemas.openxmlformats.org/officeDocument/2006/relationships/slide" Target="/ppt/slides/slide5.xml" Id="Rb1b8e24f92ac476f" /><Relationship Type="http://schemas.openxmlformats.org/officeDocument/2006/relationships/slide" Target="/ppt/slides/slide6.xml" Id="R8c1069bfe5ef4a36" /><Relationship Type="http://schemas.openxmlformats.org/officeDocument/2006/relationships/slide" Target="/ppt/slides/slide7.xml" Id="Rb05e3a463ad043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a727469bb84f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8f3bab3e7b4bce" /><Relationship Type="http://schemas.openxmlformats.org/officeDocument/2006/relationships/theme" Target="/ppt/slideMasters/theme/theme1.xml" Id="Rbca1494c15af48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8f3bab3e7b4b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46866e5f742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957bd00df41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de29955844c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9cf85903d749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6bf416ae54b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7e2dd3d2140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44ed9ac7d4d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MORTEN NATLAND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NATLAND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NATLAND HOLDING AS ble etablert [år] og holder til i Hjelmeland.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NATLAND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NATLAND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NATLAND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371 739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18 731 606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18 883 153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NATLAND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FYLJESVOLL NATLAND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NATLAND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Hundsnesvegen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4130 Hjelmeland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932 469 626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NATLAND HOLDING AS</a:t>
            </a:r>
          </a:p>
        </p:txBody>
      </p:sp>
    </p:spTree>
  </p:cSld>
  <p:clrMapOvr>
    <a:masterClrMapping xmlns:a="http://schemas.openxmlformats.org/drawingml/2006/main"/>
  </p:clrMapOvr>
</p:sld>
</file>