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9f29d119264c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7b24ab87824c55"/>
  </p:sldMasterIdLst>
  <p:sldIdLst>
    <p:sldId xmlns:r="http://schemas.openxmlformats.org/officeDocument/2006/relationships" id="256" r:id="R1bec9c6c49b34291"/>
    <p:sldId xmlns:r="http://schemas.openxmlformats.org/officeDocument/2006/relationships" id="257" r:id="R5bba9a52a28d4643"/>
    <p:sldId xmlns:r="http://schemas.openxmlformats.org/officeDocument/2006/relationships" id="258" r:id="R43259e08ddb5417a"/>
    <p:sldId xmlns:r="http://schemas.openxmlformats.org/officeDocument/2006/relationships" id="259" r:id="R99267f29b07b461f"/>
    <p:sldId xmlns:r="http://schemas.openxmlformats.org/officeDocument/2006/relationships" id="260" r:id="Rfeb5a8297a0f4c86"/>
    <p:sldId xmlns:r="http://schemas.openxmlformats.org/officeDocument/2006/relationships" id="261" r:id="R33e7ee47775640bf"/>
    <p:sldId xmlns:r="http://schemas.openxmlformats.org/officeDocument/2006/relationships" id="262" r:id="R2214d48d19834d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7b24ab87824c55" /><Relationship Type="http://schemas.openxmlformats.org/officeDocument/2006/relationships/slide" Target="/ppt/slides/slide1.xml" Id="R1bec9c6c49b34291" /><Relationship Type="http://schemas.openxmlformats.org/officeDocument/2006/relationships/slide" Target="/ppt/slides/slide2.xml" Id="R5bba9a52a28d4643" /><Relationship Type="http://schemas.openxmlformats.org/officeDocument/2006/relationships/slide" Target="/ppt/slides/slide3.xml" Id="R43259e08ddb5417a" /><Relationship Type="http://schemas.openxmlformats.org/officeDocument/2006/relationships/slide" Target="/ppt/slides/slide4.xml" Id="R99267f29b07b461f" /><Relationship Type="http://schemas.openxmlformats.org/officeDocument/2006/relationships/slide" Target="/ppt/slides/slide5.xml" Id="Rfeb5a8297a0f4c86" /><Relationship Type="http://schemas.openxmlformats.org/officeDocument/2006/relationships/slide" Target="/ppt/slides/slide6.xml" Id="R33e7ee47775640bf" /><Relationship Type="http://schemas.openxmlformats.org/officeDocument/2006/relationships/slide" Target="/ppt/slides/slide7.xml" Id="R2214d48d19834d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f5d126a9fc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fb9fbde974939" /><Relationship Type="http://schemas.openxmlformats.org/officeDocument/2006/relationships/theme" Target="/ppt/slideMasters/theme/theme1.xml" Id="Re2faf419617e43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6fb9fbde9749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c02b5a6c46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0f844edd647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63035ba1de43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6316ee7be4b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7e675c9b5148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0c19d049849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67b3329c74f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CHARAM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CHARAM AS ble etablert [år] og holder til i Tjøme.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253 972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292 230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1 345 927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CHRISTINE RAMSDAL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Maries vei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3145 Tjøme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932 464 985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CHARAM AS</a:t>
            </a:r>
          </a:p>
        </p:txBody>
      </p:sp>
    </p:spTree>
  </p:cSld>
  <p:clrMapOvr>
    <a:masterClrMapping xmlns:a="http://schemas.openxmlformats.org/drawingml/2006/main"/>
  </p:clrMapOvr>
</p:sld>
</file>