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9245c61a14c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6002eaaf0549ac"/>
  </p:sldMasterIdLst>
  <p:sldIdLst>
    <p:sldId xmlns:r="http://schemas.openxmlformats.org/officeDocument/2006/relationships" id="256" r:id="Rdeb2a6f7387e4ed5"/>
    <p:sldId xmlns:r="http://schemas.openxmlformats.org/officeDocument/2006/relationships" id="257" r:id="R6bc42d6673f34373"/>
    <p:sldId xmlns:r="http://schemas.openxmlformats.org/officeDocument/2006/relationships" id="258" r:id="Ref12f3ae99694674"/>
    <p:sldId xmlns:r="http://schemas.openxmlformats.org/officeDocument/2006/relationships" id="259" r:id="Rad74909fda4f4c88"/>
    <p:sldId xmlns:r="http://schemas.openxmlformats.org/officeDocument/2006/relationships" id="260" r:id="R55744240beda4692"/>
    <p:sldId xmlns:r="http://schemas.openxmlformats.org/officeDocument/2006/relationships" id="261" r:id="Rb3db335597014001"/>
    <p:sldId xmlns:r="http://schemas.openxmlformats.org/officeDocument/2006/relationships" id="262" r:id="Re2a2f7e14349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002eaaf0549ac" /><Relationship Type="http://schemas.openxmlformats.org/officeDocument/2006/relationships/slide" Target="/ppt/slides/slide1.xml" Id="Rdeb2a6f7387e4ed5" /><Relationship Type="http://schemas.openxmlformats.org/officeDocument/2006/relationships/slide" Target="/ppt/slides/slide2.xml" Id="R6bc42d6673f34373" /><Relationship Type="http://schemas.openxmlformats.org/officeDocument/2006/relationships/slide" Target="/ppt/slides/slide3.xml" Id="Ref12f3ae99694674" /><Relationship Type="http://schemas.openxmlformats.org/officeDocument/2006/relationships/slide" Target="/ppt/slides/slide4.xml" Id="Rad74909fda4f4c88" /><Relationship Type="http://schemas.openxmlformats.org/officeDocument/2006/relationships/slide" Target="/ppt/slides/slide5.xml" Id="R55744240beda4692" /><Relationship Type="http://schemas.openxmlformats.org/officeDocument/2006/relationships/slide" Target="/ppt/slides/slide6.xml" Id="Rb3db335597014001" /><Relationship Type="http://schemas.openxmlformats.org/officeDocument/2006/relationships/slide" Target="/ppt/slides/slide7.xml" Id="Re2a2f7e14349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905cc396148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ecad6db544fd9" /><Relationship Type="http://schemas.openxmlformats.org/officeDocument/2006/relationships/theme" Target="/ppt/slideMasters/theme/theme1.xml" Id="R1d0d6381d48f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ecad6db544f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0312931b48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633bb845f43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6aa6226cc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9eefa3439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41ecb05245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b47c4444243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693db8acd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JOACHIM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ANDERSEN HOLDING AS ble etablert [år] og holder til i Nykirke.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12 521 798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3180 Nykirke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932 463 458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JOACHIM ANDERSEN HOLDING AS</a:t>
            </a:r>
          </a:p>
        </p:txBody>
      </p:sp>
    </p:spTree>
  </p:cSld>
  <p:clrMapOvr>
    <a:masterClrMapping xmlns:a="http://schemas.openxmlformats.org/drawingml/2006/main"/>
  </p:clrMapOvr>
</p:sld>
</file>