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e07d0c702a4427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7450e58704449d4"/>
  </p:sldMasterIdLst>
  <p:sldIdLst>
    <p:sldId xmlns:r="http://schemas.openxmlformats.org/officeDocument/2006/relationships" id="256" r:id="R6a6a8681080543a6"/>
    <p:sldId xmlns:r="http://schemas.openxmlformats.org/officeDocument/2006/relationships" id="257" r:id="Re6692e3d5811477e"/>
    <p:sldId xmlns:r="http://schemas.openxmlformats.org/officeDocument/2006/relationships" id="258" r:id="R828b2ab617994083"/>
    <p:sldId xmlns:r="http://schemas.openxmlformats.org/officeDocument/2006/relationships" id="259" r:id="Ra31d8fd036854c0a"/>
    <p:sldId xmlns:r="http://schemas.openxmlformats.org/officeDocument/2006/relationships" id="260" r:id="R36d74413e0f54897"/>
    <p:sldId xmlns:r="http://schemas.openxmlformats.org/officeDocument/2006/relationships" id="261" r:id="R724552fabe0a4805"/>
    <p:sldId xmlns:r="http://schemas.openxmlformats.org/officeDocument/2006/relationships" id="262" r:id="Re384219c94a4422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450e58704449d4" /><Relationship Type="http://schemas.openxmlformats.org/officeDocument/2006/relationships/slide" Target="/ppt/slides/slide1.xml" Id="R6a6a8681080543a6" /><Relationship Type="http://schemas.openxmlformats.org/officeDocument/2006/relationships/slide" Target="/ppt/slides/slide2.xml" Id="Re6692e3d5811477e" /><Relationship Type="http://schemas.openxmlformats.org/officeDocument/2006/relationships/slide" Target="/ppt/slides/slide3.xml" Id="R828b2ab617994083" /><Relationship Type="http://schemas.openxmlformats.org/officeDocument/2006/relationships/slide" Target="/ppt/slides/slide4.xml" Id="Ra31d8fd036854c0a" /><Relationship Type="http://schemas.openxmlformats.org/officeDocument/2006/relationships/slide" Target="/ppt/slides/slide5.xml" Id="R36d74413e0f54897" /><Relationship Type="http://schemas.openxmlformats.org/officeDocument/2006/relationships/slide" Target="/ppt/slides/slide6.xml" Id="R724552fabe0a4805" /><Relationship Type="http://schemas.openxmlformats.org/officeDocument/2006/relationships/slide" Target="/ppt/slides/slide7.xml" Id="Re384219c94a4422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a96e1b565c480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34b144b818442f" /><Relationship Type="http://schemas.openxmlformats.org/officeDocument/2006/relationships/theme" Target="/ppt/slideMasters/theme/theme1.xml" Id="Rbb50381a64e0498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334b144b818442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ac28e74e534fc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57a49b4f9e449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213e61338a4a3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b9b8d6274c484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d3dd8274374e0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8e178a1238456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2640dbecca4c2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SLEIPNER MOTOR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SLEIPNER 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SLEIPNER MOTOR AS ble etablert [år] og holder til i Fredrikstad.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SLEIPNER 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SLEIPNER 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SLEIPNER 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633 276 147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62 123 691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74 955 865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361 310 539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592 028 955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SLEIPNER 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KELLOX TRADING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SLEIPNER 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 Svendsens gate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1610 Fredrikstad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30 00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932 455 463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SLEIPNER MOTOR AS</a:t>
            </a:r>
          </a:p>
        </p:txBody>
      </p:sp>
    </p:spTree>
  </p:cSld>
  <p:clrMapOvr>
    <a:masterClrMapping xmlns:a="http://schemas.openxmlformats.org/drawingml/2006/main"/>
  </p:clrMapOvr>
</p:sld>
</file>