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19eb11810a4a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c9d2120bd8422a"/>
  </p:sldMasterIdLst>
  <p:sldIdLst>
    <p:sldId xmlns:r="http://schemas.openxmlformats.org/officeDocument/2006/relationships" id="256" r:id="R71f84ff7f5134b30"/>
    <p:sldId xmlns:r="http://schemas.openxmlformats.org/officeDocument/2006/relationships" id="257" r:id="R9ec70e5397ad4802"/>
    <p:sldId xmlns:r="http://schemas.openxmlformats.org/officeDocument/2006/relationships" id="258" r:id="R23fcd36740aa4b0b"/>
    <p:sldId xmlns:r="http://schemas.openxmlformats.org/officeDocument/2006/relationships" id="259" r:id="Ra2ab41b6425e46b9"/>
    <p:sldId xmlns:r="http://schemas.openxmlformats.org/officeDocument/2006/relationships" id="260" r:id="R38ae689cda7641ec"/>
    <p:sldId xmlns:r="http://schemas.openxmlformats.org/officeDocument/2006/relationships" id="261" r:id="Re2103ff2fc2f45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9d2120bd8422a" /><Relationship Type="http://schemas.openxmlformats.org/officeDocument/2006/relationships/slide" Target="/ppt/slides/slide1.xml" Id="R71f84ff7f5134b30" /><Relationship Type="http://schemas.openxmlformats.org/officeDocument/2006/relationships/slide" Target="/ppt/slides/slide2.xml" Id="R9ec70e5397ad4802" /><Relationship Type="http://schemas.openxmlformats.org/officeDocument/2006/relationships/slide" Target="/ppt/slides/slide3.xml" Id="R23fcd36740aa4b0b" /><Relationship Type="http://schemas.openxmlformats.org/officeDocument/2006/relationships/slide" Target="/ppt/slides/slide4.xml" Id="Ra2ab41b6425e46b9" /><Relationship Type="http://schemas.openxmlformats.org/officeDocument/2006/relationships/slide" Target="/ppt/slides/slide5.xml" Id="R38ae689cda7641ec" /><Relationship Type="http://schemas.openxmlformats.org/officeDocument/2006/relationships/slide" Target="/ppt/slides/slide6.xml" Id="Re2103ff2fc2f45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01ab5484546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c44deb2a74ba0" /><Relationship Type="http://schemas.openxmlformats.org/officeDocument/2006/relationships/theme" Target="/ppt/slideMasters/theme/theme1.xml" Id="Re40d8ca785c441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3c44deb2a74b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5e1938e0b4f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f2f87c12b47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465d0b65f45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b870e151247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ad7d4e40642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474b730df4e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SHS HOLDING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HALLVARD SØRENSEN  –  85,3 %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OTTO ERETVEIT SØRENSEN  –  14,7 %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932 450 720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SHS HOLDING AS</a:t>
            </a:r>
          </a:p>
        </p:txBody>
      </p:sp>
    </p:spTree>
  </p:cSld>
  <p:clrMapOvr>
    <a:masterClrMapping xmlns:a="http://schemas.openxmlformats.org/drawingml/2006/main"/>
  </p:clrMapOvr>
</p:sld>
</file>