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0bd8eb314f4b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1650c5a43a4943"/>
  </p:sldMasterIdLst>
  <p:sldIdLst>
    <p:sldId xmlns:r="http://schemas.openxmlformats.org/officeDocument/2006/relationships" id="256" r:id="R047e17ec7a1b4c81"/>
    <p:sldId xmlns:r="http://schemas.openxmlformats.org/officeDocument/2006/relationships" id="257" r:id="R68a3d5a6213b4345"/>
    <p:sldId xmlns:r="http://schemas.openxmlformats.org/officeDocument/2006/relationships" id="258" r:id="Rebca56cefc164446"/>
    <p:sldId xmlns:r="http://schemas.openxmlformats.org/officeDocument/2006/relationships" id="259" r:id="R586d377dbe5446fd"/>
    <p:sldId xmlns:r="http://schemas.openxmlformats.org/officeDocument/2006/relationships" id="260" r:id="R11cd1d9e8eaf4327"/>
    <p:sldId xmlns:r="http://schemas.openxmlformats.org/officeDocument/2006/relationships" id="261" r:id="R1b9b97a0079d4b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650c5a43a4943" /><Relationship Type="http://schemas.openxmlformats.org/officeDocument/2006/relationships/slide" Target="/ppt/slides/slide1.xml" Id="R047e17ec7a1b4c81" /><Relationship Type="http://schemas.openxmlformats.org/officeDocument/2006/relationships/slide" Target="/ppt/slides/slide2.xml" Id="R68a3d5a6213b4345" /><Relationship Type="http://schemas.openxmlformats.org/officeDocument/2006/relationships/slide" Target="/ppt/slides/slide3.xml" Id="Rebca56cefc164446" /><Relationship Type="http://schemas.openxmlformats.org/officeDocument/2006/relationships/slide" Target="/ppt/slides/slide4.xml" Id="R586d377dbe5446fd" /><Relationship Type="http://schemas.openxmlformats.org/officeDocument/2006/relationships/slide" Target="/ppt/slides/slide5.xml" Id="R11cd1d9e8eaf4327" /><Relationship Type="http://schemas.openxmlformats.org/officeDocument/2006/relationships/slide" Target="/ppt/slides/slide6.xml" Id="R1b9b97a0079d4b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f818bb2c7b4e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41f0939ec4749" /><Relationship Type="http://schemas.openxmlformats.org/officeDocument/2006/relationships/theme" Target="/ppt/slideMasters/theme/theme1.xml" Id="Rbeab2e7e305540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41f0939ec47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d71a99e864e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c196038d342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02e1cac4640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31752930148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4bccd516a4e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58bcf461c4f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 KAPITAL FUND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 KAPITAL FUND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 KAPITAL FUND 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 KAPITAL FUND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 KAPITAL FUND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 KAPITAL FUND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CROWN EUROPE SMALL BUYOUTS VI MASTE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WATRIUM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SONGA INVESTMENTS AS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ABEGG FUND – PRIVATE EQUITY II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MONSUN AS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SOLØY HOLDING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 KAPITAL FUND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Colbjørnsens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932 435 926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 KAPITAL FUND II AS</a:t>
            </a:r>
          </a:p>
        </p:txBody>
      </p:sp>
    </p:spTree>
  </p:cSld>
  <p:clrMapOvr>
    <a:masterClrMapping xmlns:a="http://schemas.openxmlformats.org/drawingml/2006/main"/>
  </p:clrMapOvr>
</p:sld>
</file>