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3e9e6ac6a4d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a24d5aeef74d22"/>
  </p:sldMasterIdLst>
  <p:sldIdLst>
    <p:sldId xmlns:r="http://schemas.openxmlformats.org/officeDocument/2006/relationships" id="256" r:id="R1ce442df8bf3470a"/>
    <p:sldId xmlns:r="http://schemas.openxmlformats.org/officeDocument/2006/relationships" id="257" r:id="R87441f0c08374577"/>
    <p:sldId xmlns:r="http://schemas.openxmlformats.org/officeDocument/2006/relationships" id="258" r:id="R8a5c4def5c634f9a"/>
    <p:sldId xmlns:r="http://schemas.openxmlformats.org/officeDocument/2006/relationships" id="259" r:id="R7e65423e69ae4d29"/>
    <p:sldId xmlns:r="http://schemas.openxmlformats.org/officeDocument/2006/relationships" id="260" r:id="Rb28b402a34984712"/>
    <p:sldId xmlns:r="http://schemas.openxmlformats.org/officeDocument/2006/relationships" id="261" r:id="R1077fb2de9fa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24d5aeef74d22" /><Relationship Type="http://schemas.openxmlformats.org/officeDocument/2006/relationships/slide" Target="/ppt/slides/slide1.xml" Id="R1ce442df8bf3470a" /><Relationship Type="http://schemas.openxmlformats.org/officeDocument/2006/relationships/slide" Target="/ppt/slides/slide2.xml" Id="R87441f0c08374577" /><Relationship Type="http://schemas.openxmlformats.org/officeDocument/2006/relationships/slide" Target="/ppt/slides/slide3.xml" Id="R8a5c4def5c634f9a" /><Relationship Type="http://schemas.openxmlformats.org/officeDocument/2006/relationships/slide" Target="/ppt/slides/slide4.xml" Id="R7e65423e69ae4d29" /><Relationship Type="http://schemas.openxmlformats.org/officeDocument/2006/relationships/slide" Target="/ppt/slides/slide5.xml" Id="Rb28b402a34984712" /><Relationship Type="http://schemas.openxmlformats.org/officeDocument/2006/relationships/slide" Target="/ppt/slides/slide6.xml" Id="R1077fb2de9fa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1f0acb61a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37be5d2444bd5" /><Relationship Type="http://schemas.openxmlformats.org/officeDocument/2006/relationships/theme" Target="/ppt/slideMasters/theme/theme1.xml" Id="Rdfdefa4ca5b942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37be5d2444b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aa7d2f9ee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81b817ab6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48f67d1954d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e584c83ce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5a3441924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16123bc1b48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BIDCO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GRUPPEN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MIPCO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HETI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SKOGSKANTEN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THRYGG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Alento AS, Inngang B, Sankt Hallvards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932 435 896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BIDCO AS</a:t>
            </a:r>
          </a:p>
        </p:txBody>
      </p:sp>
    </p:spTree>
  </p:cSld>
  <p:clrMapOvr>
    <a:masterClrMapping xmlns:a="http://schemas.openxmlformats.org/drawingml/2006/main"/>
  </p:clrMapOvr>
</p:sld>
</file>