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94a11ae06c4b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76683801884b43"/>
  </p:sldMasterIdLst>
  <p:sldIdLst>
    <p:sldId xmlns:r="http://schemas.openxmlformats.org/officeDocument/2006/relationships" id="256" r:id="Rd97a532d6aec4645"/>
    <p:sldId xmlns:r="http://schemas.openxmlformats.org/officeDocument/2006/relationships" id="257" r:id="R2cebe92201794112"/>
    <p:sldId xmlns:r="http://schemas.openxmlformats.org/officeDocument/2006/relationships" id="258" r:id="R80faa7eb9a1f498b"/>
    <p:sldId xmlns:r="http://schemas.openxmlformats.org/officeDocument/2006/relationships" id="259" r:id="R319bbbd15fe64f1e"/>
    <p:sldId xmlns:r="http://schemas.openxmlformats.org/officeDocument/2006/relationships" id="260" r:id="R92a1d247e4104518"/>
    <p:sldId xmlns:r="http://schemas.openxmlformats.org/officeDocument/2006/relationships" id="261" r:id="R4e43560dc4214489"/>
    <p:sldId xmlns:r="http://schemas.openxmlformats.org/officeDocument/2006/relationships" id="262" r:id="Rf5cee15e91aa41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76683801884b43" /><Relationship Type="http://schemas.openxmlformats.org/officeDocument/2006/relationships/slide" Target="/ppt/slides/slide1.xml" Id="Rd97a532d6aec4645" /><Relationship Type="http://schemas.openxmlformats.org/officeDocument/2006/relationships/slide" Target="/ppt/slides/slide2.xml" Id="R2cebe92201794112" /><Relationship Type="http://schemas.openxmlformats.org/officeDocument/2006/relationships/slide" Target="/ppt/slides/slide3.xml" Id="R80faa7eb9a1f498b" /><Relationship Type="http://schemas.openxmlformats.org/officeDocument/2006/relationships/slide" Target="/ppt/slides/slide4.xml" Id="R319bbbd15fe64f1e" /><Relationship Type="http://schemas.openxmlformats.org/officeDocument/2006/relationships/slide" Target="/ppt/slides/slide5.xml" Id="R92a1d247e4104518" /><Relationship Type="http://schemas.openxmlformats.org/officeDocument/2006/relationships/slide" Target="/ppt/slides/slide6.xml" Id="R4e43560dc4214489" /><Relationship Type="http://schemas.openxmlformats.org/officeDocument/2006/relationships/slide" Target="/ppt/slides/slide7.xml" Id="Rf5cee15e91aa41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79df52c48349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577b47a1f442c" /><Relationship Type="http://schemas.openxmlformats.org/officeDocument/2006/relationships/theme" Target="/ppt/slideMasters/theme/theme1.xml" Id="Rd040a22ad2ed40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f577b47a1f44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bb7e14ee244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7babed1c447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c48c9f7ae4d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fc71764d64c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1236c3bdd4a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e7b133eef4b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0bce19cdb44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RØRTEAMET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RØRTEAMET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RØRTEAMET AS ble etablert [år] og holder til i Rygge.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RØRTEAMET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RØRTEAMET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RØRTEAMET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16 671 076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2 897 783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2 172 430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283 606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6 998 769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RØRTEAMET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JANSSON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RINGNES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OAP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LUNDE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RØRTEAMET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1580 Rygge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932 433 745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RØRTEAMET AS</a:t>
            </a:r>
          </a:p>
        </p:txBody>
      </p:sp>
    </p:spTree>
  </p:cSld>
  <p:clrMapOvr>
    <a:masterClrMapping xmlns:a="http://schemas.openxmlformats.org/drawingml/2006/main"/>
  </p:clrMapOvr>
</p:sld>
</file>