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be82e7746744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f9eff3523b46f4"/>
  </p:sldMasterIdLst>
  <p:sldIdLst>
    <p:sldId xmlns:r="http://schemas.openxmlformats.org/officeDocument/2006/relationships" id="256" r:id="R14b259929627497c"/>
    <p:sldId xmlns:r="http://schemas.openxmlformats.org/officeDocument/2006/relationships" id="257" r:id="R77149d62e7a34c6a"/>
    <p:sldId xmlns:r="http://schemas.openxmlformats.org/officeDocument/2006/relationships" id="258" r:id="R4838a5510e56440d"/>
    <p:sldId xmlns:r="http://schemas.openxmlformats.org/officeDocument/2006/relationships" id="259" r:id="Rb7dc55b3901a493e"/>
    <p:sldId xmlns:r="http://schemas.openxmlformats.org/officeDocument/2006/relationships" id="260" r:id="Rd6b07f8a9f82464b"/>
    <p:sldId xmlns:r="http://schemas.openxmlformats.org/officeDocument/2006/relationships" id="261" r:id="Re44cd0f5b21a4eb3"/>
    <p:sldId xmlns:r="http://schemas.openxmlformats.org/officeDocument/2006/relationships" id="262" r:id="R07701701667c4e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f9eff3523b46f4" /><Relationship Type="http://schemas.openxmlformats.org/officeDocument/2006/relationships/slide" Target="/ppt/slides/slide1.xml" Id="R14b259929627497c" /><Relationship Type="http://schemas.openxmlformats.org/officeDocument/2006/relationships/slide" Target="/ppt/slides/slide2.xml" Id="R77149d62e7a34c6a" /><Relationship Type="http://schemas.openxmlformats.org/officeDocument/2006/relationships/slide" Target="/ppt/slides/slide3.xml" Id="R4838a5510e56440d" /><Relationship Type="http://schemas.openxmlformats.org/officeDocument/2006/relationships/slide" Target="/ppt/slides/slide4.xml" Id="Rb7dc55b3901a493e" /><Relationship Type="http://schemas.openxmlformats.org/officeDocument/2006/relationships/slide" Target="/ppt/slides/slide5.xml" Id="Rd6b07f8a9f82464b" /><Relationship Type="http://schemas.openxmlformats.org/officeDocument/2006/relationships/slide" Target="/ppt/slides/slide6.xml" Id="Re44cd0f5b21a4eb3" /><Relationship Type="http://schemas.openxmlformats.org/officeDocument/2006/relationships/slide" Target="/ppt/slides/slide7.xml" Id="R07701701667c4e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9081970a8e4b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ba00fe7e0640b5" /><Relationship Type="http://schemas.openxmlformats.org/officeDocument/2006/relationships/theme" Target="/ppt/slideMasters/theme/theme1.xml" Id="R8720e80b8e6c43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ba00fe7e0640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bb1574509d47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a9e227fea740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8acc8b6def40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78165ea6bf41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5ec0bcc48747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c974febda94b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587dccd3948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MAU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MAU INVEST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−1 616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11 993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1 016 288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MATHIAS AASE ULLAND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Andreashagen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4322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932 429 721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MAU INVEST AS</a:t>
            </a:r>
          </a:p>
        </p:txBody>
      </p:sp>
    </p:spTree>
  </p:cSld>
  <p:clrMapOvr>
    <a:masterClrMapping xmlns:a="http://schemas.openxmlformats.org/drawingml/2006/main"/>
  </p:clrMapOvr>
</p:sld>
</file>