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ea513ace2b48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f6209fbf224704"/>
  </p:sldMasterIdLst>
  <p:sldIdLst>
    <p:sldId xmlns:r="http://schemas.openxmlformats.org/officeDocument/2006/relationships" id="256" r:id="R54b5eda4479a4bed"/>
    <p:sldId xmlns:r="http://schemas.openxmlformats.org/officeDocument/2006/relationships" id="257" r:id="R19fbffb221524977"/>
    <p:sldId xmlns:r="http://schemas.openxmlformats.org/officeDocument/2006/relationships" id="258" r:id="Re6c5ec75d5584c3f"/>
    <p:sldId xmlns:r="http://schemas.openxmlformats.org/officeDocument/2006/relationships" id="259" r:id="R1e54551936a34ec4"/>
    <p:sldId xmlns:r="http://schemas.openxmlformats.org/officeDocument/2006/relationships" id="260" r:id="R8179b79e86cb427a"/>
    <p:sldId xmlns:r="http://schemas.openxmlformats.org/officeDocument/2006/relationships" id="261" r:id="Rfe0a2ffa7f844ae6"/>
    <p:sldId xmlns:r="http://schemas.openxmlformats.org/officeDocument/2006/relationships" id="262" r:id="Rc810290fb34146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f6209fbf224704" /><Relationship Type="http://schemas.openxmlformats.org/officeDocument/2006/relationships/slide" Target="/ppt/slides/slide1.xml" Id="R54b5eda4479a4bed" /><Relationship Type="http://schemas.openxmlformats.org/officeDocument/2006/relationships/slide" Target="/ppt/slides/slide2.xml" Id="R19fbffb221524977" /><Relationship Type="http://schemas.openxmlformats.org/officeDocument/2006/relationships/slide" Target="/ppt/slides/slide3.xml" Id="Re6c5ec75d5584c3f" /><Relationship Type="http://schemas.openxmlformats.org/officeDocument/2006/relationships/slide" Target="/ppt/slides/slide4.xml" Id="R1e54551936a34ec4" /><Relationship Type="http://schemas.openxmlformats.org/officeDocument/2006/relationships/slide" Target="/ppt/slides/slide5.xml" Id="R8179b79e86cb427a" /><Relationship Type="http://schemas.openxmlformats.org/officeDocument/2006/relationships/slide" Target="/ppt/slides/slide6.xml" Id="Rfe0a2ffa7f844ae6" /><Relationship Type="http://schemas.openxmlformats.org/officeDocument/2006/relationships/slide" Target="/ppt/slides/slide7.xml" Id="Rc810290fb34146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5db7d8b6124e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7b44220864613" /><Relationship Type="http://schemas.openxmlformats.org/officeDocument/2006/relationships/theme" Target="/ppt/slideMasters/theme/theme1.xml" Id="R50aa2f37319246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87b442208646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b9b107dd24a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94f3af6264c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4436d45c043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3fc6112bb46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103cea6e942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54887694644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c410a856649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UTOMHUSTEAM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UTOMHUSTEAM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UTOMHUSTEAM AS ble etablert [år] og holder til i Kvål.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UTOMHUSTEAM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UTOMHUSTEAM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UTOMHUSTEAM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3 703 653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−142 939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−141 042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288 730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932 920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UTOMHUSTEAM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MAREK KOPEC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UTOMHUSTEAM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Kvålsvegen 290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7228 Kvål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932 421 909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UTOMHUSTEAM AS</a:t>
            </a:r>
          </a:p>
        </p:txBody>
      </p:sp>
    </p:spTree>
  </p:cSld>
  <p:clrMapOvr>
    <a:masterClrMapping xmlns:a="http://schemas.openxmlformats.org/drawingml/2006/main"/>
  </p:clrMapOvr>
</p:sld>
</file>