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75512e419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d0f9057764fdf"/>
  </p:sldMasterIdLst>
  <p:sldIdLst>
    <p:sldId xmlns:r="http://schemas.openxmlformats.org/officeDocument/2006/relationships" id="256" r:id="R6807175750a84255"/>
    <p:sldId xmlns:r="http://schemas.openxmlformats.org/officeDocument/2006/relationships" id="257" r:id="R89fae7d7ebb04be4"/>
    <p:sldId xmlns:r="http://schemas.openxmlformats.org/officeDocument/2006/relationships" id="258" r:id="R62ba2deb4c1b4f1e"/>
    <p:sldId xmlns:r="http://schemas.openxmlformats.org/officeDocument/2006/relationships" id="259" r:id="R0a890d34fe294830"/>
    <p:sldId xmlns:r="http://schemas.openxmlformats.org/officeDocument/2006/relationships" id="260" r:id="R9c48e528329b4f14"/>
    <p:sldId xmlns:r="http://schemas.openxmlformats.org/officeDocument/2006/relationships" id="261" r:id="R9a91197dc65c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d0f9057764fdf" /><Relationship Type="http://schemas.openxmlformats.org/officeDocument/2006/relationships/slide" Target="/ppt/slides/slide1.xml" Id="R6807175750a84255" /><Relationship Type="http://schemas.openxmlformats.org/officeDocument/2006/relationships/slide" Target="/ppt/slides/slide2.xml" Id="R89fae7d7ebb04be4" /><Relationship Type="http://schemas.openxmlformats.org/officeDocument/2006/relationships/slide" Target="/ppt/slides/slide3.xml" Id="R62ba2deb4c1b4f1e" /><Relationship Type="http://schemas.openxmlformats.org/officeDocument/2006/relationships/slide" Target="/ppt/slides/slide4.xml" Id="R0a890d34fe294830" /><Relationship Type="http://schemas.openxmlformats.org/officeDocument/2006/relationships/slide" Target="/ppt/slides/slide5.xml" Id="R9c48e528329b4f14" /><Relationship Type="http://schemas.openxmlformats.org/officeDocument/2006/relationships/slide" Target="/ppt/slides/slide6.xml" Id="R9a91197dc65c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cbd2c4d14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c82eb32634ba0" /><Relationship Type="http://schemas.openxmlformats.org/officeDocument/2006/relationships/theme" Target="/ppt/slideMasters/theme/theme1.xml" Id="R3e92a7f912b2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c82eb3263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e4d5325e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e04364e8e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b94c15ed6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012300535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b79e0acb1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6ce1a15fe46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TT3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3BH INVEST AS  –  63,3 %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INVEST AS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3BH INVEST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INVEST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Daneljordet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932 408 457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TT3 HOLDING AS</a:t>
            </a:r>
          </a:p>
        </p:txBody>
      </p:sp>
    </p:spTree>
  </p:cSld>
  <p:clrMapOvr>
    <a:masterClrMapping xmlns:a="http://schemas.openxmlformats.org/drawingml/2006/main"/>
  </p:clrMapOvr>
</p:sld>
</file>