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698931c2874c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61535e4597446a"/>
  </p:sldMasterIdLst>
  <p:sldIdLst>
    <p:sldId xmlns:r="http://schemas.openxmlformats.org/officeDocument/2006/relationships" id="256" r:id="Reeab2ac5d4dc4334"/>
    <p:sldId xmlns:r="http://schemas.openxmlformats.org/officeDocument/2006/relationships" id="257" r:id="R05d1aa8ebb674aa3"/>
    <p:sldId xmlns:r="http://schemas.openxmlformats.org/officeDocument/2006/relationships" id="258" r:id="Rbc11efef169642b1"/>
    <p:sldId xmlns:r="http://schemas.openxmlformats.org/officeDocument/2006/relationships" id="259" r:id="R2f7dd7e6d5d04d8f"/>
    <p:sldId xmlns:r="http://schemas.openxmlformats.org/officeDocument/2006/relationships" id="260" r:id="R577b9b06669e41d9"/>
    <p:sldId xmlns:r="http://schemas.openxmlformats.org/officeDocument/2006/relationships" id="261" r:id="R726c0a1ad7084560"/>
    <p:sldId xmlns:r="http://schemas.openxmlformats.org/officeDocument/2006/relationships" id="262" r:id="R5f5ed6e0d8be45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61535e4597446a" /><Relationship Type="http://schemas.openxmlformats.org/officeDocument/2006/relationships/slide" Target="/ppt/slides/slide1.xml" Id="Reeab2ac5d4dc4334" /><Relationship Type="http://schemas.openxmlformats.org/officeDocument/2006/relationships/slide" Target="/ppt/slides/slide2.xml" Id="R05d1aa8ebb674aa3" /><Relationship Type="http://schemas.openxmlformats.org/officeDocument/2006/relationships/slide" Target="/ppt/slides/slide3.xml" Id="Rbc11efef169642b1" /><Relationship Type="http://schemas.openxmlformats.org/officeDocument/2006/relationships/slide" Target="/ppt/slides/slide4.xml" Id="R2f7dd7e6d5d04d8f" /><Relationship Type="http://schemas.openxmlformats.org/officeDocument/2006/relationships/slide" Target="/ppt/slides/slide5.xml" Id="R577b9b06669e41d9" /><Relationship Type="http://schemas.openxmlformats.org/officeDocument/2006/relationships/slide" Target="/ppt/slides/slide6.xml" Id="R726c0a1ad7084560" /><Relationship Type="http://schemas.openxmlformats.org/officeDocument/2006/relationships/slide" Target="/ppt/slides/slide7.xml" Id="R5f5ed6e0d8be45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7058398dd84c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3c9886acd4a37" /><Relationship Type="http://schemas.openxmlformats.org/officeDocument/2006/relationships/theme" Target="/ppt/slideMasters/theme/theme1.xml" Id="Rb34fee7681554a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93c9886acd4a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13720106241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a5e7077ae48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1680780f84b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96cef021246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2bde5c4164d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f5fc7b52842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74127d65646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 ARKITEKTER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1 218 372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166 617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410 334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BENT-STÅLE DYRNES BRØRS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THOMAS HESSEBERG BYRNE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6005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932 393 573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ARKITEKTER AS</a:t>
            </a:r>
          </a:p>
        </p:txBody>
      </p:sp>
    </p:spTree>
  </p:cSld>
  <p:clrMapOvr>
    <a:masterClrMapping xmlns:a="http://schemas.openxmlformats.org/drawingml/2006/main"/>
  </p:clrMapOvr>
</p:sld>
</file>