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da5df0370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c6a7cd7bf4be9"/>
  </p:sldMasterIdLst>
  <p:sldIdLst>
    <p:sldId xmlns:r="http://schemas.openxmlformats.org/officeDocument/2006/relationships" id="256" r:id="R59afb66f406840fc"/>
    <p:sldId xmlns:r="http://schemas.openxmlformats.org/officeDocument/2006/relationships" id="257" r:id="R13ed52d5a94d46b7"/>
    <p:sldId xmlns:r="http://schemas.openxmlformats.org/officeDocument/2006/relationships" id="258" r:id="Rd28f880d7f154dc4"/>
    <p:sldId xmlns:r="http://schemas.openxmlformats.org/officeDocument/2006/relationships" id="259" r:id="Re50b96936c934e54"/>
    <p:sldId xmlns:r="http://schemas.openxmlformats.org/officeDocument/2006/relationships" id="260" r:id="R9b0d3bd361e949ec"/>
    <p:sldId xmlns:r="http://schemas.openxmlformats.org/officeDocument/2006/relationships" id="261" r:id="Rb39331c391fa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c6a7cd7bf4be9" /><Relationship Type="http://schemas.openxmlformats.org/officeDocument/2006/relationships/slide" Target="/ppt/slides/slide1.xml" Id="R59afb66f406840fc" /><Relationship Type="http://schemas.openxmlformats.org/officeDocument/2006/relationships/slide" Target="/ppt/slides/slide2.xml" Id="R13ed52d5a94d46b7" /><Relationship Type="http://schemas.openxmlformats.org/officeDocument/2006/relationships/slide" Target="/ppt/slides/slide3.xml" Id="Rd28f880d7f154dc4" /><Relationship Type="http://schemas.openxmlformats.org/officeDocument/2006/relationships/slide" Target="/ppt/slides/slide4.xml" Id="Re50b96936c934e54" /><Relationship Type="http://schemas.openxmlformats.org/officeDocument/2006/relationships/slide" Target="/ppt/slides/slide5.xml" Id="R9b0d3bd361e949ec" /><Relationship Type="http://schemas.openxmlformats.org/officeDocument/2006/relationships/slide" Target="/ppt/slides/slide6.xml" Id="Rb39331c391fa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a0d84db1843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cae2b897c4820" /><Relationship Type="http://schemas.openxmlformats.org/officeDocument/2006/relationships/theme" Target="/ppt/slideMasters/theme/theme1.xml" Id="R87f0592b59bb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cae2b897c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534a5e11c45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a3cb4a7c40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3b5379052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d52250493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c9129a3f2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5576ea0f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GOLA HOLDING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OVE LIE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Glenn Ove Lie Antonsen, Skrivarbakken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932 384 116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GOLA HOLDING AS</a:t>
            </a:r>
          </a:p>
        </p:txBody>
      </p:sp>
    </p:spTree>
  </p:cSld>
  <p:clrMapOvr>
    <a:masterClrMapping xmlns:a="http://schemas.openxmlformats.org/drawingml/2006/main"/>
  </p:clrMapOvr>
</p:sld>
</file>