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cba970511949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3d2b9d098e4e47"/>
  </p:sldMasterIdLst>
  <p:sldIdLst>
    <p:sldId xmlns:r="http://schemas.openxmlformats.org/officeDocument/2006/relationships" id="256" r:id="Rcca6cf99817a4bab"/>
    <p:sldId xmlns:r="http://schemas.openxmlformats.org/officeDocument/2006/relationships" id="257" r:id="Ra350842d62e6462f"/>
    <p:sldId xmlns:r="http://schemas.openxmlformats.org/officeDocument/2006/relationships" id="258" r:id="R63c125f39e74471b"/>
    <p:sldId xmlns:r="http://schemas.openxmlformats.org/officeDocument/2006/relationships" id="259" r:id="R956f6bdc7b2b4042"/>
    <p:sldId xmlns:r="http://schemas.openxmlformats.org/officeDocument/2006/relationships" id="260" r:id="Re143448944e24e87"/>
    <p:sldId xmlns:r="http://schemas.openxmlformats.org/officeDocument/2006/relationships" id="261" r:id="R6d533b3182b54355"/>
    <p:sldId xmlns:r="http://schemas.openxmlformats.org/officeDocument/2006/relationships" id="262" r:id="Rabf4b6f6afd44d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3d2b9d098e4e47" /><Relationship Type="http://schemas.openxmlformats.org/officeDocument/2006/relationships/slide" Target="/ppt/slides/slide1.xml" Id="Rcca6cf99817a4bab" /><Relationship Type="http://schemas.openxmlformats.org/officeDocument/2006/relationships/slide" Target="/ppt/slides/slide2.xml" Id="Ra350842d62e6462f" /><Relationship Type="http://schemas.openxmlformats.org/officeDocument/2006/relationships/slide" Target="/ppt/slides/slide3.xml" Id="R63c125f39e74471b" /><Relationship Type="http://schemas.openxmlformats.org/officeDocument/2006/relationships/slide" Target="/ppt/slides/slide4.xml" Id="R956f6bdc7b2b4042" /><Relationship Type="http://schemas.openxmlformats.org/officeDocument/2006/relationships/slide" Target="/ppt/slides/slide5.xml" Id="Re143448944e24e87" /><Relationship Type="http://schemas.openxmlformats.org/officeDocument/2006/relationships/slide" Target="/ppt/slides/slide6.xml" Id="R6d533b3182b54355" /><Relationship Type="http://schemas.openxmlformats.org/officeDocument/2006/relationships/slide" Target="/ppt/slides/slide7.xml" Id="Rabf4b6f6afd44d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3da1290bfd4d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f608df48543ca" /><Relationship Type="http://schemas.openxmlformats.org/officeDocument/2006/relationships/theme" Target="/ppt/slideMasters/theme/theme1.xml" Id="R362fbb6c9aa24a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ff608df48543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9dbc2daa5943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5d05224184b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238fda80244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00036737ae47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a9e8367d2946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250556b5524a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71c263bbe47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SFT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SFT HOLDING AS ble etablert [år] og holder til i Tveit.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−33 496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1 272 536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1 657 350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FRODE HOVET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LUNDEGAARD MAGNUSSEN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Småslettene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4658 Tveit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932 379 929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SFT HOLDING AS</a:t>
            </a:r>
          </a:p>
        </p:txBody>
      </p:sp>
    </p:spTree>
  </p:cSld>
  <p:clrMapOvr>
    <a:masterClrMapping xmlns:a="http://schemas.openxmlformats.org/drawingml/2006/main"/>
  </p:clrMapOvr>
</p:sld>
</file>