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492706bac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e2c86b87764d36"/>
  </p:sldMasterIdLst>
  <p:sldIdLst>
    <p:sldId xmlns:r="http://schemas.openxmlformats.org/officeDocument/2006/relationships" id="256" r:id="R270aefea5d3b4138"/>
    <p:sldId xmlns:r="http://schemas.openxmlformats.org/officeDocument/2006/relationships" id="257" r:id="R41f873e3d860481f"/>
    <p:sldId xmlns:r="http://schemas.openxmlformats.org/officeDocument/2006/relationships" id="258" r:id="R3877ba74b782425e"/>
    <p:sldId xmlns:r="http://schemas.openxmlformats.org/officeDocument/2006/relationships" id="259" r:id="R3c64cb7d6bf24cde"/>
    <p:sldId xmlns:r="http://schemas.openxmlformats.org/officeDocument/2006/relationships" id="260" r:id="R2423de25937f4f8c"/>
    <p:sldId xmlns:r="http://schemas.openxmlformats.org/officeDocument/2006/relationships" id="261" r:id="R13fa54eb5d684946"/>
    <p:sldId xmlns:r="http://schemas.openxmlformats.org/officeDocument/2006/relationships" id="262" r:id="R09833a3f106647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2c86b87764d36" /><Relationship Type="http://schemas.openxmlformats.org/officeDocument/2006/relationships/slide" Target="/ppt/slides/slide1.xml" Id="R270aefea5d3b4138" /><Relationship Type="http://schemas.openxmlformats.org/officeDocument/2006/relationships/slide" Target="/ppt/slides/slide2.xml" Id="R41f873e3d860481f" /><Relationship Type="http://schemas.openxmlformats.org/officeDocument/2006/relationships/slide" Target="/ppt/slides/slide3.xml" Id="R3877ba74b782425e" /><Relationship Type="http://schemas.openxmlformats.org/officeDocument/2006/relationships/slide" Target="/ppt/slides/slide4.xml" Id="R3c64cb7d6bf24cde" /><Relationship Type="http://schemas.openxmlformats.org/officeDocument/2006/relationships/slide" Target="/ppt/slides/slide5.xml" Id="R2423de25937f4f8c" /><Relationship Type="http://schemas.openxmlformats.org/officeDocument/2006/relationships/slide" Target="/ppt/slides/slide6.xml" Id="R13fa54eb5d684946" /><Relationship Type="http://schemas.openxmlformats.org/officeDocument/2006/relationships/slide" Target="/ppt/slides/slide7.xml" Id="R09833a3f106647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cd910a7e9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0f33102514135" /><Relationship Type="http://schemas.openxmlformats.org/officeDocument/2006/relationships/theme" Target="/ppt/slideMasters/theme/theme1.xml" Id="R49a8f0c134c4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d0f331025141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dd671e23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a29982c8b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8f2a6da3d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151bdec3a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68a0e2882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0fac45bac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2dfa7c74745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 HOLDING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HARBU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932 373 769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 HOLDING AS</a:t>
            </a:r>
          </a:p>
        </p:txBody>
      </p:sp>
    </p:spTree>
  </p:cSld>
  <p:clrMapOvr>
    <a:masterClrMapping xmlns:a="http://schemas.openxmlformats.org/drawingml/2006/main"/>
  </p:clrMapOvr>
</p:sld>
</file>