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feda5793e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ba1d7229e4fad"/>
  </p:sldMasterIdLst>
  <p:sldIdLst>
    <p:sldId xmlns:r="http://schemas.openxmlformats.org/officeDocument/2006/relationships" id="256" r:id="Ra2008025b4854526"/>
    <p:sldId xmlns:r="http://schemas.openxmlformats.org/officeDocument/2006/relationships" id="257" r:id="R116c58177b0b433c"/>
    <p:sldId xmlns:r="http://schemas.openxmlformats.org/officeDocument/2006/relationships" id="258" r:id="R73da1b4a78594441"/>
    <p:sldId xmlns:r="http://schemas.openxmlformats.org/officeDocument/2006/relationships" id="259" r:id="R80e401dcdbd2404a"/>
    <p:sldId xmlns:r="http://schemas.openxmlformats.org/officeDocument/2006/relationships" id="260" r:id="Rcd7fcdd34e28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ba1d7229e4fad" /><Relationship Type="http://schemas.openxmlformats.org/officeDocument/2006/relationships/slide" Target="/ppt/slides/slide1.xml" Id="Ra2008025b4854526" /><Relationship Type="http://schemas.openxmlformats.org/officeDocument/2006/relationships/slide" Target="/ppt/slides/slide2.xml" Id="R116c58177b0b433c" /><Relationship Type="http://schemas.openxmlformats.org/officeDocument/2006/relationships/slide" Target="/ppt/slides/slide3.xml" Id="R73da1b4a78594441" /><Relationship Type="http://schemas.openxmlformats.org/officeDocument/2006/relationships/slide" Target="/ppt/slides/slide4.xml" Id="R80e401dcdbd2404a" /><Relationship Type="http://schemas.openxmlformats.org/officeDocument/2006/relationships/slide" Target="/ppt/slides/slide5.xml" Id="Rcd7fcdd34e28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1af95c84a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15212ebce431b" /><Relationship Type="http://schemas.openxmlformats.org/officeDocument/2006/relationships/theme" Target="/ppt/slideMasters/theme/theme1.xml" Id="Rc335fde87d31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15212ebce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a105af51e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1e0ff83c9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7501b5e7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d04095f1b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0992b753f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RINGSTAD KJØTT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RINGSTAD KJØTT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KJØTT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932 364 786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RINGSTAD KJØTT AS</a:t>
            </a:r>
          </a:p>
        </p:txBody>
      </p:sp>
    </p:spTree>
  </p:cSld>
  <p:clrMapOvr>
    <a:masterClrMapping xmlns:a="http://schemas.openxmlformats.org/drawingml/2006/main"/>
  </p:clrMapOvr>
</p:sld>
</file>