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7a16c40c654c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b6b6be8494f9d"/>
  </p:sldMasterIdLst>
  <p:sldIdLst>
    <p:sldId xmlns:r="http://schemas.openxmlformats.org/officeDocument/2006/relationships" id="256" r:id="Rdd9fb384844947b3"/>
    <p:sldId xmlns:r="http://schemas.openxmlformats.org/officeDocument/2006/relationships" id="257" r:id="R14e4448b0bd64362"/>
    <p:sldId xmlns:r="http://schemas.openxmlformats.org/officeDocument/2006/relationships" id="258" r:id="R9f84b3bedd51475a"/>
    <p:sldId xmlns:r="http://schemas.openxmlformats.org/officeDocument/2006/relationships" id="259" r:id="R268c9e6e1c4e4bdc"/>
    <p:sldId xmlns:r="http://schemas.openxmlformats.org/officeDocument/2006/relationships" id="260" r:id="Rd340bc093f12401f"/>
    <p:sldId xmlns:r="http://schemas.openxmlformats.org/officeDocument/2006/relationships" id="261" r:id="R17cacd91e5c042fd"/>
    <p:sldId xmlns:r="http://schemas.openxmlformats.org/officeDocument/2006/relationships" id="262" r:id="Ree6f925419fe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b6b6be8494f9d" /><Relationship Type="http://schemas.openxmlformats.org/officeDocument/2006/relationships/slide" Target="/ppt/slides/slide1.xml" Id="Rdd9fb384844947b3" /><Relationship Type="http://schemas.openxmlformats.org/officeDocument/2006/relationships/slide" Target="/ppt/slides/slide2.xml" Id="R14e4448b0bd64362" /><Relationship Type="http://schemas.openxmlformats.org/officeDocument/2006/relationships/slide" Target="/ppt/slides/slide3.xml" Id="R9f84b3bedd51475a" /><Relationship Type="http://schemas.openxmlformats.org/officeDocument/2006/relationships/slide" Target="/ppt/slides/slide4.xml" Id="R268c9e6e1c4e4bdc" /><Relationship Type="http://schemas.openxmlformats.org/officeDocument/2006/relationships/slide" Target="/ppt/slides/slide5.xml" Id="Rd340bc093f12401f" /><Relationship Type="http://schemas.openxmlformats.org/officeDocument/2006/relationships/slide" Target="/ppt/slides/slide6.xml" Id="R17cacd91e5c042fd" /><Relationship Type="http://schemas.openxmlformats.org/officeDocument/2006/relationships/slide" Target="/ppt/slides/slide7.xml" Id="Ree6f925419fe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7099706294c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916ab804243c9" /><Relationship Type="http://schemas.openxmlformats.org/officeDocument/2006/relationships/theme" Target="/ppt/slideMasters/theme/theme1.xml" Id="R75138af3dcdf4b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8916ab804243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c6a7c7f554f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5ddc2df17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4662f41f54e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ab228b76c47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01f8d3e4541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56fc88b2748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395be5412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BRANNFJELL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BRANNFJELL HOLDING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504 979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713 776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3 022 610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ANDRÉ BRANNFJELL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Sjølundveien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9307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932 327 082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BRANNFJELL HOLDING AS</a:t>
            </a:r>
          </a:p>
        </p:txBody>
      </p:sp>
    </p:spTree>
  </p:cSld>
  <p:clrMapOvr>
    <a:masterClrMapping xmlns:a="http://schemas.openxmlformats.org/drawingml/2006/main"/>
  </p:clrMapOvr>
</p:sld>
</file>