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46f54db16e43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2dd178e0d34a31"/>
  </p:sldMasterIdLst>
  <p:sldIdLst>
    <p:sldId xmlns:r="http://schemas.openxmlformats.org/officeDocument/2006/relationships" id="256" r:id="Rd230f2b269d440cc"/>
    <p:sldId xmlns:r="http://schemas.openxmlformats.org/officeDocument/2006/relationships" id="257" r:id="R68cf5734f0724416"/>
    <p:sldId xmlns:r="http://schemas.openxmlformats.org/officeDocument/2006/relationships" id="258" r:id="Rf5f0c6e148f745b4"/>
    <p:sldId xmlns:r="http://schemas.openxmlformats.org/officeDocument/2006/relationships" id="259" r:id="R99587125aca34fed"/>
    <p:sldId xmlns:r="http://schemas.openxmlformats.org/officeDocument/2006/relationships" id="260" r:id="R894df5ac80f94caf"/>
    <p:sldId xmlns:r="http://schemas.openxmlformats.org/officeDocument/2006/relationships" id="261" r:id="Rf14d56cf50fd44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2dd178e0d34a31" /><Relationship Type="http://schemas.openxmlformats.org/officeDocument/2006/relationships/slide" Target="/ppt/slides/slide1.xml" Id="Rd230f2b269d440cc" /><Relationship Type="http://schemas.openxmlformats.org/officeDocument/2006/relationships/slide" Target="/ppt/slides/slide2.xml" Id="R68cf5734f0724416" /><Relationship Type="http://schemas.openxmlformats.org/officeDocument/2006/relationships/slide" Target="/ppt/slides/slide3.xml" Id="Rf5f0c6e148f745b4" /><Relationship Type="http://schemas.openxmlformats.org/officeDocument/2006/relationships/slide" Target="/ppt/slides/slide4.xml" Id="R99587125aca34fed" /><Relationship Type="http://schemas.openxmlformats.org/officeDocument/2006/relationships/slide" Target="/ppt/slides/slide5.xml" Id="R894df5ac80f94caf" /><Relationship Type="http://schemas.openxmlformats.org/officeDocument/2006/relationships/slide" Target="/ppt/slides/slide6.xml" Id="Rf14d56cf50fd44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dbe930c67147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6dbc01c8c4fa8" /><Relationship Type="http://schemas.openxmlformats.org/officeDocument/2006/relationships/theme" Target="/ppt/slideMasters/theme/theme1.xml" Id="Rd08b368f7bad44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a6dbc01c8c4f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82064147c545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735761d9a448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7e277a2674e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f5d240dd1945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fac7e621c4d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bf99646474c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DOMUS PROSJEKT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DOMUS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DOMUS PROSJEKT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DOMUS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DOMUS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DOMUS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KAUPO JÄSSI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DOMUS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Siggerudveien 761B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1425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932 317 656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DOMUS PROSJEKT AS</a:t>
            </a:r>
          </a:p>
        </p:txBody>
      </p:sp>
    </p:spTree>
  </p:cSld>
  <p:clrMapOvr>
    <a:masterClrMapping xmlns:a="http://schemas.openxmlformats.org/drawingml/2006/main"/>
  </p:clrMapOvr>
</p:sld>
</file>