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c511767e9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79704fe294395"/>
  </p:sldMasterIdLst>
  <p:sldIdLst>
    <p:sldId xmlns:r="http://schemas.openxmlformats.org/officeDocument/2006/relationships" id="256" r:id="Rdaa6b9ce26d14771"/>
    <p:sldId xmlns:r="http://schemas.openxmlformats.org/officeDocument/2006/relationships" id="257" r:id="R64f50c811176421a"/>
    <p:sldId xmlns:r="http://schemas.openxmlformats.org/officeDocument/2006/relationships" id="258" r:id="Ra2b0900289444f17"/>
    <p:sldId xmlns:r="http://schemas.openxmlformats.org/officeDocument/2006/relationships" id="259" r:id="R1dc0749bdc514027"/>
    <p:sldId xmlns:r="http://schemas.openxmlformats.org/officeDocument/2006/relationships" id="260" r:id="R97b783abc3b24afb"/>
    <p:sldId xmlns:r="http://schemas.openxmlformats.org/officeDocument/2006/relationships" id="261" r:id="Rd79f35e10c714422"/>
    <p:sldId xmlns:r="http://schemas.openxmlformats.org/officeDocument/2006/relationships" id="262" r:id="R66a9506c8b21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79704fe294395" /><Relationship Type="http://schemas.openxmlformats.org/officeDocument/2006/relationships/slide" Target="/ppt/slides/slide1.xml" Id="Rdaa6b9ce26d14771" /><Relationship Type="http://schemas.openxmlformats.org/officeDocument/2006/relationships/slide" Target="/ppt/slides/slide2.xml" Id="R64f50c811176421a" /><Relationship Type="http://schemas.openxmlformats.org/officeDocument/2006/relationships/slide" Target="/ppt/slides/slide3.xml" Id="Ra2b0900289444f17" /><Relationship Type="http://schemas.openxmlformats.org/officeDocument/2006/relationships/slide" Target="/ppt/slides/slide4.xml" Id="R1dc0749bdc514027" /><Relationship Type="http://schemas.openxmlformats.org/officeDocument/2006/relationships/slide" Target="/ppt/slides/slide5.xml" Id="R97b783abc3b24afb" /><Relationship Type="http://schemas.openxmlformats.org/officeDocument/2006/relationships/slide" Target="/ppt/slides/slide6.xml" Id="Rd79f35e10c714422" /><Relationship Type="http://schemas.openxmlformats.org/officeDocument/2006/relationships/slide" Target="/ppt/slides/slide7.xml" Id="R66a9506c8b21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258aa5685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c84bfd7664108" /><Relationship Type="http://schemas.openxmlformats.org/officeDocument/2006/relationships/theme" Target="/ppt/slideMasters/theme/theme1.xml" Id="R15973b5131e44d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c84bfd766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63a6a502d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a8ac85e8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4e0625e8d46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ae610eaf4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98a4feb13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0d0a8187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ab8ab3fcd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RYDING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RYDING MASKIN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6 860 236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2 271 840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JOSEPH ANDRÉ RYDING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Preståsvegen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joseph@rydingmaskin.no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RYDING MASKIN AS</a:t>
            </a:r>
          </a:p>
        </p:txBody>
      </p:sp>
    </p:spTree>
  </p:cSld>
  <p:clrMapOvr>
    <a:masterClrMapping xmlns:a="http://schemas.openxmlformats.org/drawingml/2006/main"/>
  </p:clrMapOvr>
</p:sld>
</file>