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656c6804b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a5ec016aef49b5"/>
  </p:sldMasterIdLst>
  <p:sldIdLst>
    <p:sldId xmlns:r="http://schemas.openxmlformats.org/officeDocument/2006/relationships" id="256" r:id="R55436c1781cb449a"/>
    <p:sldId xmlns:r="http://schemas.openxmlformats.org/officeDocument/2006/relationships" id="257" r:id="R0b301a50707c442f"/>
    <p:sldId xmlns:r="http://schemas.openxmlformats.org/officeDocument/2006/relationships" id="258" r:id="R7349de25955b4420"/>
    <p:sldId xmlns:r="http://schemas.openxmlformats.org/officeDocument/2006/relationships" id="259" r:id="R4476b7b5b2fb4aa2"/>
    <p:sldId xmlns:r="http://schemas.openxmlformats.org/officeDocument/2006/relationships" id="260" r:id="R1bd55af3ccb0489c"/>
    <p:sldId xmlns:r="http://schemas.openxmlformats.org/officeDocument/2006/relationships" id="261" r:id="Radf3901a5fde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5ec016aef49b5" /><Relationship Type="http://schemas.openxmlformats.org/officeDocument/2006/relationships/slide" Target="/ppt/slides/slide1.xml" Id="R55436c1781cb449a" /><Relationship Type="http://schemas.openxmlformats.org/officeDocument/2006/relationships/slide" Target="/ppt/slides/slide2.xml" Id="R0b301a50707c442f" /><Relationship Type="http://schemas.openxmlformats.org/officeDocument/2006/relationships/slide" Target="/ppt/slides/slide3.xml" Id="R7349de25955b4420" /><Relationship Type="http://schemas.openxmlformats.org/officeDocument/2006/relationships/slide" Target="/ppt/slides/slide4.xml" Id="R4476b7b5b2fb4aa2" /><Relationship Type="http://schemas.openxmlformats.org/officeDocument/2006/relationships/slide" Target="/ppt/slides/slide5.xml" Id="R1bd55af3ccb0489c" /><Relationship Type="http://schemas.openxmlformats.org/officeDocument/2006/relationships/slide" Target="/ppt/slides/slide6.xml" Id="Radf3901a5fde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da97aada5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969653ed94908" /><Relationship Type="http://schemas.openxmlformats.org/officeDocument/2006/relationships/theme" Target="/ppt/slideMasters/theme/theme1.xml" Id="R8ce58721f35c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969653ed9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ddc140636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218e39499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d24a143f9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98babc156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6f7a0d76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cec856a4c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FILICINAE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FILICINAE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FILICINAE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FILICINAE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FILICINAE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FILICINAE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VEISETH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FILICINAE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447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932 315 378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FILICINAE HOLDING AS</a:t>
            </a:r>
          </a:p>
        </p:txBody>
      </p:sp>
    </p:spTree>
  </p:cSld>
  <p:clrMapOvr>
    <a:masterClrMapping xmlns:a="http://schemas.openxmlformats.org/drawingml/2006/main"/>
  </p:clrMapOvr>
</p:sld>
</file>