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9ebf9ab34647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064963f6ce44d5"/>
  </p:sldMasterIdLst>
  <p:sldIdLst>
    <p:sldId xmlns:r="http://schemas.openxmlformats.org/officeDocument/2006/relationships" id="256" r:id="Ra2d531595e374638"/>
    <p:sldId xmlns:r="http://schemas.openxmlformats.org/officeDocument/2006/relationships" id="257" r:id="R61ba9ce9288043d4"/>
    <p:sldId xmlns:r="http://schemas.openxmlformats.org/officeDocument/2006/relationships" id="258" r:id="R03c0606a31d84236"/>
    <p:sldId xmlns:r="http://schemas.openxmlformats.org/officeDocument/2006/relationships" id="259" r:id="Rbb3a56a6873c4fbd"/>
    <p:sldId xmlns:r="http://schemas.openxmlformats.org/officeDocument/2006/relationships" id="260" r:id="Reab1d854068047ad"/>
    <p:sldId xmlns:r="http://schemas.openxmlformats.org/officeDocument/2006/relationships" id="261" r:id="Rc5b633dd30e84d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64963f6ce44d5" /><Relationship Type="http://schemas.openxmlformats.org/officeDocument/2006/relationships/slide" Target="/ppt/slides/slide1.xml" Id="Ra2d531595e374638" /><Relationship Type="http://schemas.openxmlformats.org/officeDocument/2006/relationships/slide" Target="/ppt/slides/slide2.xml" Id="R61ba9ce9288043d4" /><Relationship Type="http://schemas.openxmlformats.org/officeDocument/2006/relationships/slide" Target="/ppt/slides/slide3.xml" Id="R03c0606a31d84236" /><Relationship Type="http://schemas.openxmlformats.org/officeDocument/2006/relationships/slide" Target="/ppt/slides/slide4.xml" Id="Rbb3a56a6873c4fbd" /><Relationship Type="http://schemas.openxmlformats.org/officeDocument/2006/relationships/slide" Target="/ppt/slides/slide5.xml" Id="Reab1d854068047ad" /><Relationship Type="http://schemas.openxmlformats.org/officeDocument/2006/relationships/slide" Target="/ppt/slides/slide6.xml" Id="Rc5b633dd30e84d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f1df7a8aa41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a5c186a054ec9" /><Relationship Type="http://schemas.openxmlformats.org/officeDocument/2006/relationships/theme" Target="/ppt/slideMasters/theme/theme1.xml" Id="Ra1d8d5c4733b46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5a5c186a054e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899ae24d743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59e2abbe446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7264662c446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1e091024f41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99031a32a4b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5cd999b9b4a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VOIE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VOIE ANLEGG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KIM-ANDRÉ VOIE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Ramsvikveien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932 299 690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VOIE ANLEGG AS</a:t>
            </a:r>
          </a:p>
        </p:txBody>
      </p:sp>
    </p:spTree>
  </p:cSld>
  <p:clrMapOvr>
    <a:masterClrMapping xmlns:a="http://schemas.openxmlformats.org/drawingml/2006/main"/>
  </p:clrMapOvr>
</p:sld>
</file>