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9a83cb48f4d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22d9e86c6f4b7d"/>
  </p:sldMasterIdLst>
  <p:sldIdLst>
    <p:sldId xmlns:r="http://schemas.openxmlformats.org/officeDocument/2006/relationships" id="256" r:id="Rdf07e4f0779f45b7"/>
    <p:sldId xmlns:r="http://schemas.openxmlformats.org/officeDocument/2006/relationships" id="257" r:id="R63165e7c0d8742e1"/>
    <p:sldId xmlns:r="http://schemas.openxmlformats.org/officeDocument/2006/relationships" id="258" r:id="Rd716a20324f24634"/>
    <p:sldId xmlns:r="http://schemas.openxmlformats.org/officeDocument/2006/relationships" id="259" r:id="R1b493c399ee24f21"/>
    <p:sldId xmlns:r="http://schemas.openxmlformats.org/officeDocument/2006/relationships" id="260" r:id="R9b3d6bd436b8414a"/>
    <p:sldId xmlns:r="http://schemas.openxmlformats.org/officeDocument/2006/relationships" id="261" r:id="Rbd3fc86073394bc2"/>
    <p:sldId xmlns:r="http://schemas.openxmlformats.org/officeDocument/2006/relationships" id="262" r:id="R93e84bda060d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2d9e86c6f4b7d" /><Relationship Type="http://schemas.openxmlformats.org/officeDocument/2006/relationships/slide" Target="/ppt/slides/slide1.xml" Id="Rdf07e4f0779f45b7" /><Relationship Type="http://schemas.openxmlformats.org/officeDocument/2006/relationships/slide" Target="/ppt/slides/slide2.xml" Id="R63165e7c0d8742e1" /><Relationship Type="http://schemas.openxmlformats.org/officeDocument/2006/relationships/slide" Target="/ppt/slides/slide3.xml" Id="Rd716a20324f24634" /><Relationship Type="http://schemas.openxmlformats.org/officeDocument/2006/relationships/slide" Target="/ppt/slides/slide4.xml" Id="R1b493c399ee24f21" /><Relationship Type="http://schemas.openxmlformats.org/officeDocument/2006/relationships/slide" Target="/ppt/slides/slide5.xml" Id="R9b3d6bd436b8414a" /><Relationship Type="http://schemas.openxmlformats.org/officeDocument/2006/relationships/slide" Target="/ppt/slides/slide6.xml" Id="Rbd3fc86073394bc2" /><Relationship Type="http://schemas.openxmlformats.org/officeDocument/2006/relationships/slide" Target="/ppt/slides/slide7.xml" Id="R93e84bda060d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b945dbe284a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1046f81b841fc" /><Relationship Type="http://schemas.openxmlformats.org/officeDocument/2006/relationships/theme" Target="/ppt/slideMasters/theme/theme1.xml" Id="R80114d2f96fb4d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1046f81b8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26289c12b4c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6feecb050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dd22e6c5244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f1a2b307b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f3d217ff44f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0d7ef4d794d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c156bd08646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KURVE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KURVE REGNSKAP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7 558 732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3 944 058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Danholmen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932 296 047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