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42bb2dcdc944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388bca6f5d468b"/>
  </p:sldMasterIdLst>
  <p:sldIdLst>
    <p:sldId xmlns:r="http://schemas.openxmlformats.org/officeDocument/2006/relationships" id="256" r:id="Rc40c7efa14a6461d"/>
    <p:sldId xmlns:r="http://schemas.openxmlformats.org/officeDocument/2006/relationships" id="257" r:id="R0bd9c7c9d55b4e3e"/>
    <p:sldId xmlns:r="http://schemas.openxmlformats.org/officeDocument/2006/relationships" id="258" r:id="R6b6c56f9295e4c07"/>
    <p:sldId xmlns:r="http://schemas.openxmlformats.org/officeDocument/2006/relationships" id="259" r:id="R731781a91ddc457b"/>
    <p:sldId xmlns:r="http://schemas.openxmlformats.org/officeDocument/2006/relationships" id="260" r:id="Rcc40dff0cdb24133"/>
    <p:sldId xmlns:r="http://schemas.openxmlformats.org/officeDocument/2006/relationships" id="261" r:id="R796cff97897a4826"/>
    <p:sldId xmlns:r="http://schemas.openxmlformats.org/officeDocument/2006/relationships" id="262" r:id="R7ec8db3f74884e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388bca6f5d468b" /><Relationship Type="http://schemas.openxmlformats.org/officeDocument/2006/relationships/slide" Target="/ppt/slides/slide1.xml" Id="Rc40c7efa14a6461d" /><Relationship Type="http://schemas.openxmlformats.org/officeDocument/2006/relationships/slide" Target="/ppt/slides/slide2.xml" Id="R0bd9c7c9d55b4e3e" /><Relationship Type="http://schemas.openxmlformats.org/officeDocument/2006/relationships/slide" Target="/ppt/slides/slide3.xml" Id="R6b6c56f9295e4c07" /><Relationship Type="http://schemas.openxmlformats.org/officeDocument/2006/relationships/slide" Target="/ppt/slides/slide4.xml" Id="R731781a91ddc457b" /><Relationship Type="http://schemas.openxmlformats.org/officeDocument/2006/relationships/slide" Target="/ppt/slides/slide5.xml" Id="Rcc40dff0cdb24133" /><Relationship Type="http://schemas.openxmlformats.org/officeDocument/2006/relationships/slide" Target="/ppt/slides/slide6.xml" Id="R796cff97897a4826" /><Relationship Type="http://schemas.openxmlformats.org/officeDocument/2006/relationships/slide" Target="/ppt/slides/slide7.xml" Id="R7ec8db3f74884e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68e79d3764f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997684966498d" /><Relationship Type="http://schemas.openxmlformats.org/officeDocument/2006/relationships/theme" Target="/ppt/slideMasters/theme/theme1.xml" Id="R1e93f79f2ba84f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b99768496649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54fca09634e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9f489ea994f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ee5f4c2d045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20f5655a649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ce34b08ae4c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b0907a91045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603be809740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 MICHAEL MANDAL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MICHAEL MANDAL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MICHAEL MANDAL HOLDING AS ble etablert [år] og holder til i Skaun.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MICHAEL MANDAL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MICHAEL MANDAL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MICHAEL MANDAL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MICHAEL MANDAL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MICHAEL MANDAL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MICHAEL MANDAL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Skjellvegen 160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7357 Skaun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932 295 172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MICHAEL MANDAL HOLDING AS</a:t>
            </a:r>
          </a:p>
        </p:txBody>
      </p:sp>
    </p:spTree>
  </p:cSld>
  <p:clrMapOvr>
    <a:masterClrMapping xmlns:a="http://schemas.openxmlformats.org/drawingml/2006/main"/>
  </p:clrMapOvr>
</p:sld>
</file>