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fb73fa86d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6e45b25ab14b8d"/>
  </p:sldMasterIdLst>
  <p:sldIdLst>
    <p:sldId xmlns:r="http://schemas.openxmlformats.org/officeDocument/2006/relationships" id="256" r:id="R4f5ea940d0af4ec0"/>
    <p:sldId xmlns:r="http://schemas.openxmlformats.org/officeDocument/2006/relationships" id="257" r:id="R169817981ab3414c"/>
    <p:sldId xmlns:r="http://schemas.openxmlformats.org/officeDocument/2006/relationships" id="258" r:id="R2275f9dbcd5c4c63"/>
    <p:sldId xmlns:r="http://schemas.openxmlformats.org/officeDocument/2006/relationships" id="259" r:id="R56049bc1fded4939"/>
    <p:sldId xmlns:r="http://schemas.openxmlformats.org/officeDocument/2006/relationships" id="260" r:id="R47fa4409ec8a44b9"/>
    <p:sldId xmlns:r="http://schemas.openxmlformats.org/officeDocument/2006/relationships" id="261" r:id="R57a6663c82cf44be"/>
    <p:sldId xmlns:r="http://schemas.openxmlformats.org/officeDocument/2006/relationships" id="262" r:id="R0c4182adcb544a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e45b25ab14b8d" /><Relationship Type="http://schemas.openxmlformats.org/officeDocument/2006/relationships/slide" Target="/ppt/slides/slide1.xml" Id="R4f5ea940d0af4ec0" /><Relationship Type="http://schemas.openxmlformats.org/officeDocument/2006/relationships/slide" Target="/ppt/slides/slide2.xml" Id="R169817981ab3414c" /><Relationship Type="http://schemas.openxmlformats.org/officeDocument/2006/relationships/slide" Target="/ppt/slides/slide3.xml" Id="R2275f9dbcd5c4c63" /><Relationship Type="http://schemas.openxmlformats.org/officeDocument/2006/relationships/slide" Target="/ppt/slides/slide4.xml" Id="R56049bc1fded4939" /><Relationship Type="http://schemas.openxmlformats.org/officeDocument/2006/relationships/slide" Target="/ppt/slides/slide5.xml" Id="R47fa4409ec8a44b9" /><Relationship Type="http://schemas.openxmlformats.org/officeDocument/2006/relationships/slide" Target="/ppt/slides/slide6.xml" Id="R57a6663c82cf44be" /><Relationship Type="http://schemas.openxmlformats.org/officeDocument/2006/relationships/slide" Target="/ppt/slides/slide7.xml" Id="R0c4182adcb544a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4d49b24d542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6a7c153c343fb" /><Relationship Type="http://schemas.openxmlformats.org/officeDocument/2006/relationships/theme" Target="/ppt/slideMasters/theme/theme1.xml" Id="R879cd60e681347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a6a7c153c3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465bdec994f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dce4e0a5446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ca898cd2b4c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08db82f3946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bdcebbd1c49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9e77e94664c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bc03c7f0740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MESTERLANDSKAP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13 296 442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231 869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2 686 448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MESTERLANDSKAP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SST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Hornebergvegen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932 290 014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MESTERLANDSKAP AS</a:t>
            </a:r>
          </a:p>
        </p:txBody>
      </p:sp>
    </p:spTree>
  </p:cSld>
  <p:clrMapOvr>
    <a:masterClrMapping xmlns:a="http://schemas.openxmlformats.org/drawingml/2006/main"/>
  </p:clrMapOvr>
</p:sld>
</file>