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c6e49f8b1a49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2b16b3152e48f9"/>
  </p:sldMasterIdLst>
  <p:sldIdLst>
    <p:sldId xmlns:r="http://schemas.openxmlformats.org/officeDocument/2006/relationships" id="256" r:id="R7cbc212422874930"/>
    <p:sldId xmlns:r="http://schemas.openxmlformats.org/officeDocument/2006/relationships" id="257" r:id="Rfaf6cb865fb649f9"/>
    <p:sldId xmlns:r="http://schemas.openxmlformats.org/officeDocument/2006/relationships" id="258" r:id="R5c89a18b9c5c494c"/>
    <p:sldId xmlns:r="http://schemas.openxmlformats.org/officeDocument/2006/relationships" id="259" r:id="R404ddb1804d545bf"/>
    <p:sldId xmlns:r="http://schemas.openxmlformats.org/officeDocument/2006/relationships" id="260" r:id="Rde44afa8318e493e"/>
    <p:sldId xmlns:r="http://schemas.openxmlformats.org/officeDocument/2006/relationships" id="261" r:id="Rea1d28a5dc524030"/>
    <p:sldId xmlns:r="http://schemas.openxmlformats.org/officeDocument/2006/relationships" id="262" r:id="R85d95f1a2ed1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2b16b3152e48f9" /><Relationship Type="http://schemas.openxmlformats.org/officeDocument/2006/relationships/slide" Target="/ppt/slides/slide1.xml" Id="R7cbc212422874930" /><Relationship Type="http://schemas.openxmlformats.org/officeDocument/2006/relationships/slide" Target="/ppt/slides/slide2.xml" Id="Rfaf6cb865fb649f9" /><Relationship Type="http://schemas.openxmlformats.org/officeDocument/2006/relationships/slide" Target="/ppt/slides/slide3.xml" Id="R5c89a18b9c5c494c" /><Relationship Type="http://schemas.openxmlformats.org/officeDocument/2006/relationships/slide" Target="/ppt/slides/slide4.xml" Id="R404ddb1804d545bf" /><Relationship Type="http://schemas.openxmlformats.org/officeDocument/2006/relationships/slide" Target="/ppt/slides/slide5.xml" Id="Rde44afa8318e493e" /><Relationship Type="http://schemas.openxmlformats.org/officeDocument/2006/relationships/slide" Target="/ppt/slides/slide6.xml" Id="Rea1d28a5dc524030" /><Relationship Type="http://schemas.openxmlformats.org/officeDocument/2006/relationships/slide" Target="/ppt/slides/slide7.xml" Id="R85d95f1a2ed1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af7aaacdd4c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320b3f51d44eb" /><Relationship Type="http://schemas.openxmlformats.org/officeDocument/2006/relationships/theme" Target="/ppt/slideMasters/theme/theme1.xml" Id="R80c6f1be37b041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6320b3f51d44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f2575d68142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a7bd299e34e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7c534fabd41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379beb69b4b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f24d16e9b45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f57fc0ee540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410d5724747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STREKENHOLDING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STREKENHOLDING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STREKENHOLDING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STREKENHOLDING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STREKENHOLDING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STREKENHOLDING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644 181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3 458 055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STREKENHOLDING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STREKENHOLDING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Åsane terrasse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3231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932 275 147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STREKENHOLDING AS</a:t>
            </a:r>
          </a:p>
        </p:txBody>
      </p:sp>
    </p:spTree>
  </p:cSld>
  <p:clrMapOvr>
    <a:masterClrMapping xmlns:a="http://schemas.openxmlformats.org/drawingml/2006/main"/>
  </p:clrMapOvr>
</p:sld>
</file>