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d45112db1e4c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712f6ffc68427e"/>
  </p:sldMasterIdLst>
  <p:sldIdLst>
    <p:sldId xmlns:r="http://schemas.openxmlformats.org/officeDocument/2006/relationships" id="256" r:id="R40a54ebca9ec4aec"/>
    <p:sldId xmlns:r="http://schemas.openxmlformats.org/officeDocument/2006/relationships" id="257" r:id="R311461255fb34ba2"/>
    <p:sldId xmlns:r="http://schemas.openxmlformats.org/officeDocument/2006/relationships" id="258" r:id="R625d06079cce4ae6"/>
    <p:sldId xmlns:r="http://schemas.openxmlformats.org/officeDocument/2006/relationships" id="259" r:id="Re5707b0fd0934dd5"/>
    <p:sldId xmlns:r="http://schemas.openxmlformats.org/officeDocument/2006/relationships" id="260" r:id="R2366b8bde3024f90"/>
    <p:sldId xmlns:r="http://schemas.openxmlformats.org/officeDocument/2006/relationships" id="261" r:id="R61c2b3480224495b"/>
    <p:sldId xmlns:r="http://schemas.openxmlformats.org/officeDocument/2006/relationships" id="262" r:id="Ra15f242faf1e4c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712f6ffc68427e" /><Relationship Type="http://schemas.openxmlformats.org/officeDocument/2006/relationships/slide" Target="/ppt/slides/slide1.xml" Id="R40a54ebca9ec4aec" /><Relationship Type="http://schemas.openxmlformats.org/officeDocument/2006/relationships/slide" Target="/ppt/slides/slide2.xml" Id="R311461255fb34ba2" /><Relationship Type="http://schemas.openxmlformats.org/officeDocument/2006/relationships/slide" Target="/ppt/slides/slide3.xml" Id="R625d06079cce4ae6" /><Relationship Type="http://schemas.openxmlformats.org/officeDocument/2006/relationships/slide" Target="/ppt/slides/slide4.xml" Id="Re5707b0fd0934dd5" /><Relationship Type="http://schemas.openxmlformats.org/officeDocument/2006/relationships/slide" Target="/ppt/slides/slide5.xml" Id="R2366b8bde3024f90" /><Relationship Type="http://schemas.openxmlformats.org/officeDocument/2006/relationships/slide" Target="/ppt/slides/slide6.xml" Id="R61c2b3480224495b" /><Relationship Type="http://schemas.openxmlformats.org/officeDocument/2006/relationships/slide" Target="/ppt/slides/slide7.xml" Id="Ra15f242faf1e4c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8481a3de474cd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effc16c08949ab" /><Relationship Type="http://schemas.openxmlformats.org/officeDocument/2006/relationships/theme" Target="/ppt/slideMasters/theme/theme1.xml" Id="Re5d7b7da43d340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effc16c08949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c54e4850d74b5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91d20ff1fa4a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ce2bc9f6543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07381a95e45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84c66df3dc48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f309812c34d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19de70c3148b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BJORDAL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BJORDAL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104 391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EIRIK BJORDAL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Konvallveien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5093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jan-eirik@bjordal.com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932 273 039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BJORDAL HOLDING AS</a:t>
            </a:r>
          </a:p>
        </p:txBody>
      </p:sp>
    </p:spTree>
  </p:cSld>
  <p:clrMapOvr>
    <a:masterClrMapping xmlns:a="http://schemas.openxmlformats.org/drawingml/2006/main"/>
  </p:clrMapOvr>
</p:sld>
</file>