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808cf8de5c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cfb38dea994ee8"/>
  </p:sldMasterIdLst>
  <p:sldIdLst>
    <p:sldId xmlns:r="http://schemas.openxmlformats.org/officeDocument/2006/relationships" id="256" r:id="R5d1c589484b549f1"/>
    <p:sldId xmlns:r="http://schemas.openxmlformats.org/officeDocument/2006/relationships" id="257" r:id="R9e8e914f99804fdf"/>
    <p:sldId xmlns:r="http://schemas.openxmlformats.org/officeDocument/2006/relationships" id="258" r:id="Re31f5a955d6b42fc"/>
    <p:sldId xmlns:r="http://schemas.openxmlformats.org/officeDocument/2006/relationships" id="259" r:id="R51eee6d9ad534228"/>
    <p:sldId xmlns:r="http://schemas.openxmlformats.org/officeDocument/2006/relationships" id="260" r:id="Rd3fee388a4db41da"/>
    <p:sldId xmlns:r="http://schemas.openxmlformats.org/officeDocument/2006/relationships" id="261" r:id="Rbb84bbb27cba4410"/>
    <p:sldId xmlns:r="http://schemas.openxmlformats.org/officeDocument/2006/relationships" id="262" r:id="R9b41a7891e5d4d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fb38dea994ee8" /><Relationship Type="http://schemas.openxmlformats.org/officeDocument/2006/relationships/slide" Target="/ppt/slides/slide1.xml" Id="R5d1c589484b549f1" /><Relationship Type="http://schemas.openxmlformats.org/officeDocument/2006/relationships/slide" Target="/ppt/slides/slide2.xml" Id="R9e8e914f99804fdf" /><Relationship Type="http://schemas.openxmlformats.org/officeDocument/2006/relationships/slide" Target="/ppt/slides/slide3.xml" Id="Re31f5a955d6b42fc" /><Relationship Type="http://schemas.openxmlformats.org/officeDocument/2006/relationships/slide" Target="/ppt/slides/slide4.xml" Id="R51eee6d9ad534228" /><Relationship Type="http://schemas.openxmlformats.org/officeDocument/2006/relationships/slide" Target="/ppt/slides/slide5.xml" Id="Rd3fee388a4db41da" /><Relationship Type="http://schemas.openxmlformats.org/officeDocument/2006/relationships/slide" Target="/ppt/slides/slide6.xml" Id="Rbb84bbb27cba4410" /><Relationship Type="http://schemas.openxmlformats.org/officeDocument/2006/relationships/slide" Target="/ppt/slides/slide7.xml" Id="R9b41a7891e5d4d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6c78514fe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727dd4a9a4d2b" /><Relationship Type="http://schemas.openxmlformats.org/officeDocument/2006/relationships/theme" Target="/ppt/slideMasters/theme/theme1.xml" Id="Rd6790d9417584e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727dd4a9a4d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df027189946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f1350c6704f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87ca648ba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7fe7d820249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ad64549e54e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a903d2fdb4c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dd4df05a0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BOTAKST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BOTAKST HOLDING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2 209 262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3 916 071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KJELLAUG THINGBØ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THINGBØ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Gretebakken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932 267 640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BOTAKST HOLDING AS</a:t>
            </a:r>
          </a:p>
        </p:txBody>
      </p:sp>
    </p:spTree>
  </p:cSld>
  <p:clrMapOvr>
    <a:masterClrMapping xmlns:a="http://schemas.openxmlformats.org/drawingml/2006/main"/>
  </p:clrMapOvr>
</p:sld>
</file>