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0c909f2ec94c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cc384f1afb4284"/>
  </p:sldMasterIdLst>
  <p:sldIdLst>
    <p:sldId xmlns:r="http://schemas.openxmlformats.org/officeDocument/2006/relationships" id="256" r:id="R8306143a53c145d0"/>
    <p:sldId xmlns:r="http://schemas.openxmlformats.org/officeDocument/2006/relationships" id="257" r:id="Rd3b433a2a0634ea2"/>
    <p:sldId xmlns:r="http://schemas.openxmlformats.org/officeDocument/2006/relationships" id="258" r:id="Rd079029584b945e4"/>
    <p:sldId xmlns:r="http://schemas.openxmlformats.org/officeDocument/2006/relationships" id="259" r:id="Rf974b2f6cfff4fec"/>
    <p:sldId xmlns:r="http://schemas.openxmlformats.org/officeDocument/2006/relationships" id="260" r:id="Rd68890f611ba4ea4"/>
    <p:sldId xmlns:r="http://schemas.openxmlformats.org/officeDocument/2006/relationships" id="261" r:id="Rf3c00d31eb254dfb"/>
    <p:sldId xmlns:r="http://schemas.openxmlformats.org/officeDocument/2006/relationships" id="262" r:id="R478ae9ba9ef645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cc384f1afb4284" /><Relationship Type="http://schemas.openxmlformats.org/officeDocument/2006/relationships/slide" Target="/ppt/slides/slide1.xml" Id="R8306143a53c145d0" /><Relationship Type="http://schemas.openxmlformats.org/officeDocument/2006/relationships/slide" Target="/ppt/slides/slide2.xml" Id="Rd3b433a2a0634ea2" /><Relationship Type="http://schemas.openxmlformats.org/officeDocument/2006/relationships/slide" Target="/ppt/slides/slide3.xml" Id="Rd079029584b945e4" /><Relationship Type="http://schemas.openxmlformats.org/officeDocument/2006/relationships/slide" Target="/ppt/slides/slide4.xml" Id="Rf974b2f6cfff4fec" /><Relationship Type="http://schemas.openxmlformats.org/officeDocument/2006/relationships/slide" Target="/ppt/slides/slide5.xml" Id="Rd68890f611ba4ea4" /><Relationship Type="http://schemas.openxmlformats.org/officeDocument/2006/relationships/slide" Target="/ppt/slides/slide6.xml" Id="Rf3c00d31eb254dfb" /><Relationship Type="http://schemas.openxmlformats.org/officeDocument/2006/relationships/slide" Target="/ppt/slides/slide7.xml" Id="R478ae9ba9ef645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859b49fca846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b6f62e6294c56" /><Relationship Type="http://schemas.openxmlformats.org/officeDocument/2006/relationships/theme" Target="/ppt/slideMasters/theme/theme1.xml" Id="Rad84f3557b6448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5b6f62e6294c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04bb92af243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9e710f1dd46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3c22080f94a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7f0afce8a49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a90b857654e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d722326c340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7bda0972541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O.J. NARMO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O.J. NARMO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O.J. NARMO HOLDING AS ble etablert [år] og holder til i Ottestad.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O.J. NARMO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O.J. NARMO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O.J. NARMO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332 859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476 863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2 672 321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O.J. NARMO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JACOB NARMO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O.J. NARMO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Gjøvikens veg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2312 Ottestad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932 260 492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O.J. NARMO HOLDING AS</a:t>
            </a:r>
          </a:p>
        </p:txBody>
      </p:sp>
    </p:spTree>
  </p:cSld>
  <p:clrMapOvr>
    <a:masterClrMapping xmlns:a="http://schemas.openxmlformats.org/drawingml/2006/main"/>
  </p:clrMapOvr>
</p:sld>
</file>