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81e48c9bc64e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55304f48e74503"/>
  </p:sldMasterIdLst>
  <p:sldIdLst>
    <p:sldId xmlns:r="http://schemas.openxmlformats.org/officeDocument/2006/relationships" id="256" r:id="R3dfb5a9b2c384faa"/>
    <p:sldId xmlns:r="http://schemas.openxmlformats.org/officeDocument/2006/relationships" id="257" r:id="Rb1357331a73c4604"/>
    <p:sldId xmlns:r="http://schemas.openxmlformats.org/officeDocument/2006/relationships" id="258" r:id="R2347d352fcbe47c7"/>
    <p:sldId xmlns:r="http://schemas.openxmlformats.org/officeDocument/2006/relationships" id="259" r:id="R51b826070de944b4"/>
    <p:sldId xmlns:r="http://schemas.openxmlformats.org/officeDocument/2006/relationships" id="260" r:id="R89c05d38225748c9"/>
    <p:sldId xmlns:r="http://schemas.openxmlformats.org/officeDocument/2006/relationships" id="261" r:id="R53b8728eae664dae"/>
    <p:sldId xmlns:r="http://schemas.openxmlformats.org/officeDocument/2006/relationships" id="262" r:id="R2ce9f3c0c15544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55304f48e74503" /><Relationship Type="http://schemas.openxmlformats.org/officeDocument/2006/relationships/slide" Target="/ppt/slides/slide1.xml" Id="R3dfb5a9b2c384faa" /><Relationship Type="http://schemas.openxmlformats.org/officeDocument/2006/relationships/slide" Target="/ppt/slides/slide2.xml" Id="Rb1357331a73c4604" /><Relationship Type="http://schemas.openxmlformats.org/officeDocument/2006/relationships/slide" Target="/ppt/slides/slide3.xml" Id="R2347d352fcbe47c7" /><Relationship Type="http://schemas.openxmlformats.org/officeDocument/2006/relationships/slide" Target="/ppt/slides/slide4.xml" Id="R51b826070de944b4" /><Relationship Type="http://schemas.openxmlformats.org/officeDocument/2006/relationships/slide" Target="/ppt/slides/slide5.xml" Id="R89c05d38225748c9" /><Relationship Type="http://schemas.openxmlformats.org/officeDocument/2006/relationships/slide" Target="/ppt/slides/slide6.xml" Id="R53b8728eae664dae" /><Relationship Type="http://schemas.openxmlformats.org/officeDocument/2006/relationships/slide" Target="/ppt/slides/slide7.xml" Id="R2ce9f3c0c15544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7892ff1baf48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b534cbb764fcc" /><Relationship Type="http://schemas.openxmlformats.org/officeDocument/2006/relationships/theme" Target="/ppt/slideMasters/theme/theme1.xml" Id="R0e1a02db50f245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ab534cbb764f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b3a4042b242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4ccdbd3e44a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21310582e4e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7bde20c3045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57ea0cf9847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fc2072c584c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f8215bdc04d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BUE HOLDING AS ble etablert [år] og holder til i Vikeså.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391 295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11 183 019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11 371 152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INGE OSLAND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Buevegen 2250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4389 Vikeså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932 193 299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BUE HOLDING AS</a:t>
            </a:r>
          </a:p>
        </p:txBody>
      </p:sp>
    </p:spTree>
  </p:cSld>
  <p:clrMapOvr>
    <a:masterClrMapping xmlns:a="http://schemas.openxmlformats.org/drawingml/2006/main"/>
  </p:clrMapOvr>
</p:sld>
</file>