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a3ec6d98ad42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59505c19c81420e"/>
  </p:sldMasterIdLst>
  <p:sldIdLst>
    <p:sldId xmlns:r="http://schemas.openxmlformats.org/officeDocument/2006/relationships" id="256" r:id="R24eb8c17fe5f42dd"/>
    <p:sldId xmlns:r="http://schemas.openxmlformats.org/officeDocument/2006/relationships" id="257" r:id="Re87c89d86cd847a2"/>
    <p:sldId xmlns:r="http://schemas.openxmlformats.org/officeDocument/2006/relationships" id="258" r:id="R996f5e9052934a43"/>
    <p:sldId xmlns:r="http://schemas.openxmlformats.org/officeDocument/2006/relationships" id="259" r:id="R71312b7daeff4eed"/>
    <p:sldId xmlns:r="http://schemas.openxmlformats.org/officeDocument/2006/relationships" id="260" r:id="R0901b66611314cdd"/>
    <p:sldId xmlns:r="http://schemas.openxmlformats.org/officeDocument/2006/relationships" id="261" r:id="R3aaa361a18f047e5"/>
    <p:sldId xmlns:r="http://schemas.openxmlformats.org/officeDocument/2006/relationships" id="262" r:id="R81dc4992000845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9505c19c81420e" /><Relationship Type="http://schemas.openxmlformats.org/officeDocument/2006/relationships/slide" Target="/ppt/slides/slide1.xml" Id="R24eb8c17fe5f42dd" /><Relationship Type="http://schemas.openxmlformats.org/officeDocument/2006/relationships/slide" Target="/ppt/slides/slide2.xml" Id="Re87c89d86cd847a2" /><Relationship Type="http://schemas.openxmlformats.org/officeDocument/2006/relationships/slide" Target="/ppt/slides/slide3.xml" Id="R996f5e9052934a43" /><Relationship Type="http://schemas.openxmlformats.org/officeDocument/2006/relationships/slide" Target="/ppt/slides/slide4.xml" Id="R71312b7daeff4eed" /><Relationship Type="http://schemas.openxmlformats.org/officeDocument/2006/relationships/slide" Target="/ppt/slides/slide5.xml" Id="R0901b66611314cdd" /><Relationship Type="http://schemas.openxmlformats.org/officeDocument/2006/relationships/slide" Target="/ppt/slides/slide6.xml" Id="R3aaa361a18f047e5" /><Relationship Type="http://schemas.openxmlformats.org/officeDocument/2006/relationships/slide" Target="/ppt/slides/slide7.xml" Id="R81dc4992000845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f8e5c729b24c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43d63bc14e4a78" /><Relationship Type="http://schemas.openxmlformats.org/officeDocument/2006/relationships/theme" Target="/ppt/slideMasters/theme/theme1.xml" Id="R73677ca00af54c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43d63bc14e4a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40ba760374402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3658169e9f46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94a94bad0843c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e2eae3b16f403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226c8bfb0e48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26f3558c13450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f44963a34443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TENGESDAL 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TENGESDAL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TENGESDAL SPORT AS ble etablert [år] og holder til i Egersund.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TENGESDAL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TENGESDAL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TENGESDAL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9 529 184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86 285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234 388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3 409 143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4 618 251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TENGESDAL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MIKAL TENGESDAL  –  54,0 %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TONE TENGESDAL STAVNHEIM  –  46,0 %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TENGESDAL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Elvegaten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4370 Egersund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51491268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932 192 721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TENGESDAL SPORT AS</a:t>
            </a:r>
          </a:p>
        </p:txBody>
      </p:sp>
    </p:spTree>
  </p:cSld>
  <p:clrMapOvr>
    <a:masterClrMapping xmlns:a="http://schemas.openxmlformats.org/drawingml/2006/main"/>
  </p:clrMapOvr>
</p:sld>
</file>