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7dbaf3e23741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d05b4929c74936"/>
  </p:sldMasterIdLst>
  <p:sldIdLst>
    <p:sldId xmlns:r="http://schemas.openxmlformats.org/officeDocument/2006/relationships" id="256" r:id="R9ff01275b85f4006"/>
    <p:sldId xmlns:r="http://schemas.openxmlformats.org/officeDocument/2006/relationships" id="257" r:id="R46011aac03a0400c"/>
    <p:sldId xmlns:r="http://schemas.openxmlformats.org/officeDocument/2006/relationships" id="258" r:id="R3c51a561b2fa4428"/>
    <p:sldId xmlns:r="http://schemas.openxmlformats.org/officeDocument/2006/relationships" id="259" r:id="Rffad918bf93e45d0"/>
    <p:sldId xmlns:r="http://schemas.openxmlformats.org/officeDocument/2006/relationships" id="260" r:id="R52f83cf08c2f407f"/>
    <p:sldId xmlns:r="http://schemas.openxmlformats.org/officeDocument/2006/relationships" id="261" r:id="R153abd599b0841ec"/>
    <p:sldId xmlns:r="http://schemas.openxmlformats.org/officeDocument/2006/relationships" id="262" r:id="R33be78e071f3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05b4929c74936" /><Relationship Type="http://schemas.openxmlformats.org/officeDocument/2006/relationships/slide" Target="/ppt/slides/slide1.xml" Id="R9ff01275b85f4006" /><Relationship Type="http://schemas.openxmlformats.org/officeDocument/2006/relationships/slide" Target="/ppt/slides/slide2.xml" Id="R46011aac03a0400c" /><Relationship Type="http://schemas.openxmlformats.org/officeDocument/2006/relationships/slide" Target="/ppt/slides/slide3.xml" Id="R3c51a561b2fa4428" /><Relationship Type="http://schemas.openxmlformats.org/officeDocument/2006/relationships/slide" Target="/ppt/slides/slide4.xml" Id="Rffad918bf93e45d0" /><Relationship Type="http://schemas.openxmlformats.org/officeDocument/2006/relationships/slide" Target="/ppt/slides/slide5.xml" Id="R52f83cf08c2f407f" /><Relationship Type="http://schemas.openxmlformats.org/officeDocument/2006/relationships/slide" Target="/ppt/slides/slide6.xml" Id="R153abd599b0841ec" /><Relationship Type="http://schemas.openxmlformats.org/officeDocument/2006/relationships/slide" Target="/ppt/slides/slide7.xml" Id="R33be78e071f3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35a1d1cba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d485a81e94c3f" /><Relationship Type="http://schemas.openxmlformats.org/officeDocument/2006/relationships/theme" Target="/ppt/slideMasters/theme/theme1.xml" Id="Rb4386aa35b334a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cd485a81e94c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e870734a144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c63a519b447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fca17d0ca44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28467e3794e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48f927f63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5ce26f6c84d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43c96bbe041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OKTAN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OKTAN AS ble etablert [år] og holder til i Krokelvdalen.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1 240 701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LARS-HELGE RÅNES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Fjæreplyttvegen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9022 Krokelvdalen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932 189 151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