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994af0662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043c496a724640"/>
  </p:sldMasterIdLst>
  <p:sldIdLst>
    <p:sldId xmlns:r="http://schemas.openxmlformats.org/officeDocument/2006/relationships" id="256" r:id="R5dc2aea310454158"/>
    <p:sldId xmlns:r="http://schemas.openxmlformats.org/officeDocument/2006/relationships" id="257" r:id="Rb43bb3ed2bfe4927"/>
    <p:sldId xmlns:r="http://schemas.openxmlformats.org/officeDocument/2006/relationships" id="258" r:id="Rb6356200c44546a0"/>
    <p:sldId xmlns:r="http://schemas.openxmlformats.org/officeDocument/2006/relationships" id="259" r:id="R0b5e64ff24cf4a01"/>
    <p:sldId xmlns:r="http://schemas.openxmlformats.org/officeDocument/2006/relationships" id="260" r:id="Ra90144dfa0744b9f"/>
    <p:sldId xmlns:r="http://schemas.openxmlformats.org/officeDocument/2006/relationships" id="261" r:id="Re40afbbe6a18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043c496a724640" /><Relationship Type="http://schemas.openxmlformats.org/officeDocument/2006/relationships/slide" Target="/ppt/slides/slide1.xml" Id="R5dc2aea310454158" /><Relationship Type="http://schemas.openxmlformats.org/officeDocument/2006/relationships/slide" Target="/ppt/slides/slide2.xml" Id="Rb43bb3ed2bfe4927" /><Relationship Type="http://schemas.openxmlformats.org/officeDocument/2006/relationships/slide" Target="/ppt/slides/slide3.xml" Id="Rb6356200c44546a0" /><Relationship Type="http://schemas.openxmlformats.org/officeDocument/2006/relationships/slide" Target="/ppt/slides/slide4.xml" Id="R0b5e64ff24cf4a01" /><Relationship Type="http://schemas.openxmlformats.org/officeDocument/2006/relationships/slide" Target="/ppt/slides/slide5.xml" Id="Ra90144dfa0744b9f" /><Relationship Type="http://schemas.openxmlformats.org/officeDocument/2006/relationships/slide" Target="/ppt/slides/slide6.xml" Id="Re40afbbe6a18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a9350d509e46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677511e804d62" /><Relationship Type="http://schemas.openxmlformats.org/officeDocument/2006/relationships/theme" Target="/ppt/slideMasters/theme/theme1.xml" Id="Ra2d8a5f0fa5f45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0677511e804d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67b9e3e44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81f25d9a8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18cc3c0ca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91211d97974c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2d6df85c4f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028056d28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BRUNO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BRUNO STØRSETH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Bruno Størseth, Hasleveien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932 184 206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BRUNO HOLDING AS</a:t>
            </a:r>
          </a:p>
        </p:txBody>
      </p:sp>
    </p:spTree>
  </p:cSld>
  <p:clrMapOvr>
    <a:masterClrMapping xmlns:a="http://schemas.openxmlformats.org/drawingml/2006/main"/>
  </p:clrMapOvr>
</p:sld>
</file>