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769c914f6741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3ba04142614606"/>
  </p:sldMasterIdLst>
  <p:sldIdLst>
    <p:sldId xmlns:r="http://schemas.openxmlformats.org/officeDocument/2006/relationships" id="256" r:id="Rf7c9a56221674cc3"/>
    <p:sldId xmlns:r="http://schemas.openxmlformats.org/officeDocument/2006/relationships" id="257" r:id="R6b16e82cb2274740"/>
    <p:sldId xmlns:r="http://schemas.openxmlformats.org/officeDocument/2006/relationships" id="258" r:id="Rf192e610038246a3"/>
    <p:sldId xmlns:r="http://schemas.openxmlformats.org/officeDocument/2006/relationships" id="259" r:id="R12b00529345c47ec"/>
    <p:sldId xmlns:r="http://schemas.openxmlformats.org/officeDocument/2006/relationships" id="260" r:id="Rf8833a1ca4af4691"/>
    <p:sldId xmlns:r="http://schemas.openxmlformats.org/officeDocument/2006/relationships" id="261" r:id="Rbcf9c790c68246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ba04142614606" /><Relationship Type="http://schemas.openxmlformats.org/officeDocument/2006/relationships/slide" Target="/ppt/slides/slide1.xml" Id="Rf7c9a56221674cc3" /><Relationship Type="http://schemas.openxmlformats.org/officeDocument/2006/relationships/slide" Target="/ppt/slides/slide2.xml" Id="R6b16e82cb2274740" /><Relationship Type="http://schemas.openxmlformats.org/officeDocument/2006/relationships/slide" Target="/ppt/slides/slide3.xml" Id="Rf192e610038246a3" /><Relationship Type="http://schemas.openxmlformats.org/officeDocument/2006/relationships/slide" Target="/ppt/slides/slide4.xml" Id="R12b00529345c47ec" /><Relationship Type="http://schemas.openxmlformats.org/officeDocument/2006/relationships/slide" Target="/ppt/slides/slide5.xml" Id="Rf8833a1ca4af4691" /><Relationship Type="http://schemas.openxmlformats.org/officeDocument/2006/relationships/slide" Target="/ppt/slides/slide6.xml" Id="Rbcf9c790c68246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a79041e31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5616add3a45ea" /><Relationship Type="http://schemas.openxmlformats.org/officeDocument/2006/relationships/theme" Target="/ppt/slideMasters/theme/theme1.xml" Id="R6788a1972baf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d5616add3a45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0560d86ab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23234ac5e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6c9d96ac446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62dd237b840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09d089f6e43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a496a58fe4b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TRIKSEN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Ravnkollbakken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932 171 848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TRIKSEN AS</a:t>
            </a:r>
          </a:p>
        </p:txBody>
      </p:sp>
    </p:spTree>
  </p:cSld>
  <p:clrMapOvr>
    <a:masterClrMapping xmlns:a="http://schemas.openxmlformats.org/drawingml/2006/main"/>
  </p:clrMapOvr>
</p:sld>
</file>