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1a2c5e6f8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7ec126e3d4b7b"/>
  </p:sldMasterIdLst>
  <p:sldIdLst>
    <p:sldId xmlns:r="http://schemas.openxmlformats.org/officeDocument/2006/relationships" id="256" r:id="R12242d70fb584798"/>
    <p:sldId xmlns:r="http://schemas.openxmlformats.org/officeDocument/2006/relationships" id="257" r:id="Rd81ba94eac5542d7"/>
    <p:sldId xmlns:r="http://schemas.openxmlformats.org/officeDocument/2006/relationships" id="258" r:id="R2ac222f90c0342c9"/>
    <p:sldId xmlns:r="http://schemas.openxmlformats.org/officeDocument/2006/relationships" id="259" r:id="R5894039eeaf143be"/>
    <p:sldId xmlns:r="http://schemas.openxmlformats.org/officeDocument/2006/relationships" id="260" r:id="R0ea404556146476f"/>
    <p:sldId xmlns:r="http://schemas.openxmlformats.org/officeDocument/2006/relationships" id="261" r:id="Re9cecfd002904df5"/>
    <p:sldId xmlns:r="http://schemas.openxmlformats.org/officeDocument/2006/relationships" id="262" r:id="Rb8d01bb416404e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7ec126e3d4b7b" /><Relationship Type="http://schemas.openxmlformats.org/officeDocument/2006/relationships/slide" Target="/ppt/slides/slide1.xml" Id="R12242d70fb584798" /><Relationship Type="http://schemas.openxmlformats.org/officeDocument/2006/relationships/slide" Target="/ppt/slides/slide2.xml" Id="Rd81ba94eac5542d7" /><Relationship Type="http://schemas.openxmlformats.org/officeDocument/2006/relationships/slide" Target="/ppt/slides/slide3.xml" Id="R2ac222f90c0342c9" /><Relationship Type="http://schemas.openxmlformats.org/officeDocument/2006/relationships/slide" Target="/ppt/slides/slide4.xml" Id="R5894039eeaf143be" /><Relationship Type="http://schemas.openxmlformats.org/officeDocument/2006/relationships/slide" Target="/ppt/slides/slide5.xml" Id="R0ea404556146476f" /><Relationship Type="http://schemas.openxmlformats.org/officeDocument/2006/relationships/slide" Target="/ppt/slides/slide6.xml" Id="Re9cecfd002904df5" /><Relationship Type="http://schemas.openxmlformats.org/officeDocument/2006/relationships/slide" Target="/ppt/slides/slide7.xml" Id="Rb8d01bb416404e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6a86e3ffd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1c83653514ccb" /><Relationship Type="http://schemas.openxmlformats.org/officeDocument/2006/relationships/theme" Target="/ppt/slideMasters/theme/theme1.xml" Id="R4681b9643dea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1c83653514c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7db20345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9852c52fb4e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c25cd6f1f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3559361a3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2c8783f80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41635d9f43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26daeb265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 HOLDING AS ble etablert [år] og holder til i Hesseng.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−199 011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17 654 501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58 054 129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66 300 153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HERBJØRN RANDA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9912 Hesseng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932 142 880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RANDA HOLDING AS</a:t>
            </a:r>
          </a:p>
        </p:txBody>
      </p:sp>
    </p:spTree>
  </p:cSld>
  <p:clrMapOvr>
    <a:masterClrMapping xmlns:a="http://schemas.openxmlformats.org/drawingml/2006/main"/>
  </p:clrMapOvr>
</p:sld>
</file>