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18ae282f894c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38682070fc4f9d"/>
  </p:sldMasterIdLst>
  <p:sldIdLst>
    <p:sldId xmlns:r="http://schemas.openxmlformats.org/officeDocument/2006/relationships" id="256" r:id="R4b3a7c456c934716"/>
    <p:sldId xmlns:r="http://schemas.openxmlformats.org/officeDocument/2006/relationships" id="257" r:id="Rb260aed551164f26"/>
    <p:sldId xmlns:r="http://schemas.openxmlformats.org/officeDocument/2006/relationships" id="258" r:id="R5c9f95d9eb18458c"/>
    <p:sldId xmlns:r="http://schemas.openxmlformats.org/officeDocument/2006/relationships" id="259" r:id="R77accf2ac3214346"/>
    <p:sldId xmlns:r="http://schemas.openxmlformats.org/officeDocument/2006/relationships" id="260" r:id="R2ccca93ba4b64838"/>
    <p:sldId xmlns:r="http://schemas.openxmlformats.org/officeDocument/2006/relationships" id="261" r:id="R4093d8730ccf4116"/>
    <p:sldId xmlns:r="http://schemas.openxmlformats.org/officeDocument/2006/relationships" id="262" r:id="Red1241b82f4841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8682070fc4f9d" /><Relationship Type="http://schemas.openxmlformats.org/officeDocument/2006/relationships/slide" Target="/ppt/slides/slide1.xml" Id="R4b3a7c456c934716" /><Relationship Type="http://schemas.openxmlformats.org/officeDocument/2006/relationships/slide" Target="/ppt/slides/slide2.xml" Id="Rb260aed551164f26" /><Relationship Type="http://schemas.openxmlformats.org/officeDocument/2006/relationships/slide" Target="/ppt/slides/slide3.xml" Id="R5c9f95d9eb18458c" /><Relationship Type="http://schemas.openxmlformats.org/officeDocument/2006/relationships/slide" Target="/ppt/slides/slide4.xml" Id="R77accf2ac3214346" /><Relationship Type="http://schemas.openxmlformats.org/officeDocument/2006/relationships/slide" Target="/ppt/slides/slide5.xml" Id="R2ccca93ba4b64838" /><Relationship Type="http://schemas.openxmlformats.org/officeDocument/2006/relationships/slide" Target="/ppt/slides/slide6.xml" Id="R4093d8730ccf4116" /><Relationship Type="http://schemas.openxmlformats.org/officeDocument/2006/relationships/slide" Target="/ppt/slides/slide7.xml" Id="Red1241b82f4841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85272021d4f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bf5b454d743e0" /><Relationship Type="http://schemas.openxmlformats.org/officeDocument/2006/relationships/theme" Target="/ppt/slideMasters/theme/theme1.xml" Id="R2e2acfd467184a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9bf5b454d743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c39d2fb424e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dfc94aa9e4d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51ca00e364e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75d89950a49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75a34cafe45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c3b0d92b540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cb20bf13047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FROSTMANN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FROSTMANN HOLDING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FROSTMANN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20E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932 137 461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FROSTMANN HOLDING AS</a:t>
            </a:r>
          </a:p>
        </p:txBody>
      </p:sp>
    </p:spTree>
  </p:cSld>
  <p:clrMapOvr>
    <a:masterClrMapping xmlns:a="http://schemas.openxmlformats.org/drawingml/2006/main"/>
  </p:clrMapOvr>
</p:sld>
</file>