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98915563d0497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693cd25c0041aa"/>
  </p:sldMasterIdLst>
  <p:sldIdLst>
    <p:sldId xmlns:r="http://schemas.openxmlformats.org/officeDocument/2006/relationships" id="256" r:id="Rdff921ece9bb4e84"/>
    <p:sldId xmlns:r="http://schemas.openxmlformats.org/officeDocument/2006/relationships" id="257" r:id="R7745b05f19e641a4"/>
    <p:sldId xmlns:r="http://schemas.openxmlformats.org/officeDocument/2006/relationships" id="258" r:id="R5dc653fa2a074169"/>
    <p:sldId xmlns:r="http://schemas.openxmlformats.org/officeDocument/2006/relationships" id="259" r:id="R6e53dac79d464088"/>
    <p:sldId xmlns:r="http://schemas.openxmlformats.org/officeDocument/2006/relationships" id="260" r:id="R2a33d9de206a4569"/>
    <p:sldId xmlns:r="http://schemas.openxmlformats.org/officeDocument/2006/relationships" id="261" r:id="R57396dbfa7a24996"/>
    <p:sldId xmlns:r="http://schemas.openxmlformats.org/officeDocument/2006/relationships" id="262" r:id="R3b33aa50252e4a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693cd25c0041aa" /><Relationship Type="http://schemas.openxmlformats.org/officeDocument/2006/relationships/slide" Target="/ppt/slides/slide1.xml" Id="Rdff921ece9bb4e84" /><Relationship Type="http://schemas.openxmlformats.org/officeDocument/2006/relationships/slide" Target="/ppt/slides/slide2.xml" Id="R7745b05f19e641a4" /><Relationship Type="http://schemas.openxmlformats.org/officeDocument/2006/relationships/slide" Target="/ppt/slides/slide3.xml" Id="R5dc653fa2a074169" /><Relationship Type="http://schemas.openxmlformats.org/officeDocument/2006/relationships/slide" Target="/ppt/slides/slide4.xml" Id="R6e53dac79d464088" /><Relationship Type="http://schemas.openxmlformats.org/officeDocument/2006/relationships/slide" Target="/ppt/slides/slide5.xml" Id="R2a33d9de206a4569" /><Relationship Type="http://schemas.openxmlformats.org/officeDocument/2006/relationships/slide" Target="/ppt/slides/slide6.xml" Id="R57396dbfa7a24996" /><Relationship Type="http://schemas.openxmlformats.org/officeDocument/2006/relationships/slide" Target="/ppt/slides/slide7.xml" Id="R3b33aa50252e4a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551eb391c45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7ce509f8a409c" /><Relationship Type="http://schemas.openxmlformats.org/officeDocument/2006/relationships/theme" Target="/ppt/slideMasters/theme/theme1.xml" Id="R0783ebc239ca41e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e7ce509f8a409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28b470fc248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fb2c18f78641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135797f4a4cc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9eb3d92a24a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b4b7a2129948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79172cb2e43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4fc6349ea142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C-T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C-T HOLDING AS ble etablert [år] og holder til i Todalen.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488 271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10 944 021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10 947 064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CARINA TALGØ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Todalsvegen 1348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6645 Todalen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932 108 151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C-T HOLDING AS</a:t>
            </a:r>
          </a:p>
        </p:txBody>
      </p:sp>
    </p:spTree>
  </p:cSld>
  <p:clrMapOvr>
    <a:masterClrMapping xmlns:a="http://schemas.openxmlformats.org/drawingml/2006/main"/>
  </p:clrMapOvr>
</p:sld>
</file>