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9fbdf167a7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b96317c2f45a7"/>
  </p:sldMasterIdLst>
  <p:sldIdLst>
    <p:sldId xmlns:r="http://schemas.openxmlformats.org/officeDocument/2006/relationships" id="256" r:id="Rf2d3f290b9ed41db"/>
    <p:sldId xmlns:r="http://schemas.openxmlformats.org/officeDocument/2006/relationships" id="257" r:id="R6b4e5ca7fab54fb4"/>
    <p:sldId xmlns:r="http://schemas.openxmlformats.org/officeDocument/2006/relationships" id="258" r:id="R7cf3c824f6f34061"/>
    <p:sldId xmlns:r="http://schemas.openxmlformats.org/officeDocument/2006/relationships" id="259" r:id="Rc8f7fe2664b942e2"/>
    <p:sldId xmlns:r="http://schemas.openxmlformats.org/officeDocument/2006/relationships" id="260" r:id="Reff54b886d7e4a6f"/>
    <p:sldId xmlns:r="http://schemas.openxmlformats.org/officeDocument/2006/relationships" id="261" r:id="Ra21eb82ffccb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b96317c2f45a7" /><Relationship Type="http://schemas.openxmlformats.org/officeDocument/2006/relationships/slide" Target="/ppt/slides/slide1.xml" Id="Rf2d3f290b9ed41db" /><Relationship Type="http://schemas.openxmlformats.org/officeDocument/2006/relationships/slide" Target="/ppt/slides/slide2.xml" Id="R6b4e5ca7fab54fb4" /><Relationship Type="http://schemas.openxmlformats.org/officeDocument/2006/relationships/slide" Target="/ppt/slides/slide3.xml" Id="R7cf3c824f6f34061" /><Relationship Type="http://schemas.openxmlformats.org/officeDocument/2006/relationships/slide" Target="/ppt/slides/slide4.xml" Id="Rc8f7fe2664b942e2" /><Relationship Type="http://schemas.openxmlformats.org/officeDocument/2006/relationships/slide" Target="/ppt/slides/slide5.xml" Id="Reff54b886d7e4a6f" /><Relationship Type="http://schemas.openxmlformats.org/officeDocument/2006/relationships/slide" Target="/ppt/slides/slide6.xml" Id="Ra21eb82ffccb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d889d9951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f3bf69bd5421b" /><Relationship Type="http://schemas.openxmlformats.org/officeDocument/2006/relationships/theme" Target="/ppt/slideMasters/theme/theme1.xml" Id="Rcf7bd923254b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f3bf69bd5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e1aace7d9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762c2aded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aca33d423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c1a83ebf948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f986f73c9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a369e9e6c4b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 KONSTRUKSJON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 KONSTRUKSJON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BJERTNÆS AUGESTAD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932 097 419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KONSTRUKSJON AS</a:t>
            </a:r>
          </a:p>
        </p:txBody>
      </p:sp>
    </p:spTree>
  </p:cSld>
  <p:clrMapOvr>
    <a:masterClrMapping xmlns:a="http://schemas.openxmlformats.org/drawingml/2006/main"/>
  </p:clrMapOvr>
</p:sld>
</file>