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67a79bb3e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0f7e9b097483b"/>
  </p:sldMasterIdLst>
  <p:sldIdLst>
    <p:sldId xmlns:r="http://schemas.openxmlformats.org/officeDocument/2006/relationships" id="256" r:id="R3284ce7a7ee441dd"/>
    <p:sldId xmlns:r="http://schemas.openxmlformats.org/officeDocument/2006/relationships" id="257" r:id="R8aaf07e362084be9"/>
    <p:sldId xmlns:r="http://schemas.openxmlformats.org/officeDocument/2006/relationships" id="258" r:id="Rb5bd2c72efb947f5"/>
    <p:sldId xmlns:r="http://schemas.openxmlformats.org/officeDocument/2006/relationships" id="259" r:id="Rc357922174f2431f"/>
    <p:sldId xmlns:r="http://schemas.openxmlformats.org/officeDocument/2006/relationships" id="260" r:id="R3277d54c35604ba9"/>
    <p:sldId xmlns:r="http://schemas.openxmlformats.org/officeDocument/2006/relationships" id="261" r:id="R5546934ddbbc4b12"/>
    <p:sldId xmlns:r="http://schemas.openxmlformats.org/officeDocument/2006/relationships" id="262" r:id="R88ad2dc5d763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0f7e9b097483b" /><Relationship Type="http://schemas.openxmlformats.org/officeDocument/2006/relationships/slide" Target="/ppt/slides/slide1.xml" Id="R3284ce7a7ee441dd" /><Relationship Type="http://schemas.openxmlformats.org/officeDocument/2006/relationships/slide" Target="/ppt/slides/slide2.xml" Id="R8aaf07e362084be9" /><Relationship Type="http://schemas.openxmlformats.org/officeDocument/2006/relationships/slide" Target="/ppt/slides/slide3.xml" Id="Rb5bd2c72efb947f5" /><Relationship Type="http://schemas.openxmlformats.org/officeDocument/2006/relationships/slide" Target="/ppt/slides/slide4.xml" Id="Rc357922174f2431f" /><Relationship Type="http://schemas.openxmlformats.org/officeDocument/2006/relationships/slide" Target="/ppt/slides/slide5.xml" Id="R3277d54c35604ba9" /><Relationship Type="http://schemas.openxmlformats.org/officeDocument/2006/relationships/slide" Target="/ppt/slides/slide6.xml" Id="R5546934ddbbc4b12" /><Relationship Type="http://schemas.openxmlformats.org/officeDocument/2006/relationships/slide" Target="/ppt/slides/slide7.xml" Id="R88ad2dc5d763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8fd704860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8fb534194591" /><Relationship Type="http://schemas.openxmlformats.org/officeDocument/2006/relationships/theme" Target="/ppt/slideMasters/theme/theme1.xml" Id="R4911e72e653547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38fb53419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7522d24a1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e6cd055d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6b81282ed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d9c3c090047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6d3b4b563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5533e44945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214dc1aa846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 KONSTRUKSJON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 KONSTRUKSJON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415 698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BJERTNÆS AUGESTAD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932 097 419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