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318bc4519147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ac9b1b16cc45b2"/>
  </p:sldMasterIdLst>
  <p:sldIdLst>
    <p:sldId xmlns:r="http://schemas.openxmlformats.org/officeDocument/2006/relationships" id="256" r:id="Rcf5bf4f4c575431f"/>
    <p:sldId xmlns:r="http://schemas.openxmlformats.org/officeDocument/2006/relationships" id="257" r:id="R29fdc22560824668"/>
    <p:sldId xmlns:r="http://schemas.openxmlformats.org/officeDocument/2006/relationships" id="258" r:id="R97376c7eb8b5496b"/>
    <p:sldId xmlns:r="http://schemas.openxmlformats.org/officeDocument/2006/relationships" id="259" r:id="R5f0b9aad1f2448e1"/>
    <p:sldId xmlns:r="http://schemas.openxmlformats.org/officeDocument/2006/relationships" id="260" r:id="Ra2ac2765c89d4c9c"/>
    <p:sldId xmlns:r="http://schemas.openxmlformats.org/officeDocument/2006/relationships" id="261" r:id="R34b74dc7346d4c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ac9b1b16cc45b2" /><Relationship Type="http://schemas.openxmlformats.org/officeDocument/2006/relationships/slide" Target="/ppt/slides/slide1.xml" Id="Rcf5bf4f4c575431f" /><Relationship Type="http://schemas.openxmlformats.org/officeDocument/2006/relationships/slide" Target="/ppt/slides/slide2.xml" Id="R29fdc22560824668" /><Relationship Type="http://schemas.openxmlformats.org/officeDocument/2006/relationships/slide" Target="/ppt/slides/slide3.xml" Id="R97376c7eb8b5496b" /><Relationship Type="http://schemas.openxmlformats.org/officeDocument/2006/relationships/slide" Target="/ppt/slides/slide4.xml" Id="R5f0b9aad1f2448e1" /><Relationship Type="http://schemas.openxmlformats.org/officeDocument/2006/relationships/slide" Target="/ppt/slides/slide5.xml" Id="Ra2ac2765c89d4c9c" /><Relationship Type="http://schemas.openxmlformats.org/officeDocument/2006/relationships/slide" Target="/ppt/slides/slide6.xml" Id="R34b74dc7346d4c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328fcdff2e48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38166371840ca" /><Relationship Type="http://schemas.openxmlformats.org/officeDocument/2006/relationships/theme" Target="/ppt/slideMasters/theme/theme1.xml" Id="R0d650e731c6c4c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738166371840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e0447a8af43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912ee2ac84c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e7149f3d140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afa4561d640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09478e36b44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97ab4b5304a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EMYA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EMYA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EMYA AS ble etablert [år] og holder til i Fjell.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EMYA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EMYA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EMYA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DUSAN CÁDER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EMYA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Kviterinda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5357 Fjell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932 052 601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EMYA AS</a:t>
            </a:r>
          </a:p>
        </p:txBody>
      </p:sp>
    </p:spTree>
  </p:cSld>
  <p:clrMapOvr>
    <a:masterClrMapping xmlns:a="http://schemas.openxmlformats.org/drawingml/2006/main"/>
  </p:clrMapOvr>
</p:sld>
</file>