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beec7e62e4d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0d8f3acd740e2"/>
  </p:sldMasterIdLst>
  <p:sldIdLst>
    <p:sldId xmlns:r="http://schemas.openxmlformats.org/officeDocument/2006/relationships" id="256" r:id="R7707b9e7f3ec4d46"/>
    <p:sldId xmlns:r="http://schemas.openxmlformats.org/officeDocument/2006/relationships" id="257" r:id="R83f48f7870f149e7"/>
    <p:sldId xmlns:r="http://schemas.openxmlformats.org/officeDocument/2006/relationships" id="258" r:id="Rd1742c35cbb34f41"/>
    <p:sldId xmlns:r="http://schemas.openxmlformats.org/officeDocument/2006/relationships" id="259" r:id="R72fa9259ae8c4f28"/>
    <p:sldId xmlns:r="http://schemas.openxmlformats.org/officeDocument/2006/relationships" id="260" r:id="Rc145ff3b41bc47db"/>
    <p:sldId xmlns:r="http://schemas.openxmlformats.org/officeDocument/2006/relationships" id="261" r:id="Rc005a15ff7764ad0"/>
    <p:sldId xmlns:r="http://schemas.openxmlformats.org/officeDocument/2006/relationships" id="262" r:id="R6b7053fc37c241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0d8f3acd740e2" /><Relationship Type="http://schemas.openxmlformats.org/officeDocument/2006/relationships/slide" Target="/ppt/slides/slide1.xml" Id="R7707b9e7f3ec4d46" /><Relationship Type="http://schemas.openxmlformats.org/officeDocument/2006/relationships/slide" Target="/ppt/slides/slide2.xml" Id="R83f48f7870f149e7" /><Relationship Type="http://schemas.openxmlformats.org/officeDocument/2006/relationships/slide" Target="/ppt/slides/slide3.xml" Id="Rd1742c35cbb34f41" /><Relationship Type="http://schemas.openxmlformats.org/officeDocument/2006/relationships/slide" Target="/ppt/slides/slide4.xml" Id="R72fa9259ae8c4f28" /><Relationship Type="http://schemas.openxmlformats.org/officeDocument/2006/relationships/slide" Target="/ppt/slides/slide5.xml" Id="Rc145ff3b41bc47db" /><Relationship Type="http://schemas.openxmlformats.org/officeDocument/2006/relationships/slide" Target="/ppt/slides/slide6.xml" Id="Rc005a15ff7764ad0" /><Relationship Type="http://schemas.openxmlformats.org/officeDocument/2006/relationships/slide" Target="/ppt/slides/slide7.xml" Id="R6b7053fc37c241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0bab7cfd34b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70b0722174c14" /><Relationship Type="http://schemas.openxmlformats.org/officeDocument/2006/relationships/theme" Target="/ppt/slideMasters/theme/theme1.xml" Id="R11f0432212f6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a70b0722174c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c1abe13fb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13a78e05a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25dd652842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8e347b0fd44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21eb0ae9846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f407a2c86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321b5bc50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