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e8137b866340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26636d7f3541e6"/>
  </p:sldMasterIdLst>
  <p:sldIdLst>
    <p:sldId xmlns:r="http://schemas.openxmlformats.org/officeDocument/2006/relationships" id="256" r:id="Rcba53d0080fe44b8"/>
    <p:sldId xmlns:r="http://schemas.openxmlformats.org/officeDocument/2006/relationships" id="257" r:id="R376c071ffb1f4db1"/>
    <p:sldId xmlns:r="http://schemas.openxmlformats.org/officeDocument/2006/relationships" id="258" r:id="Rd28c42d6746e400f"/>
    <p:sldId xmlns:r="http://schemas.openxmlformats.org/officeDocument/2006/relationships" id="259" r:id="Rbdaa1bba5ab6411a"/>
    <p:sldId xmlns:r="http://schemas.openxmlformats.org/officeDocument/2006/relationships" id="260" r:id="R162e0ac3aa59441a"/>
    <p:sldId xmlns:r="http://schemas.openxmlformats.org/officeDocument/2006/relationships" id="261" r:id="Rbed155c31a6f4493"/>
    <p:sldId xmlns:r="http://schemas.openxmlformats.org/officeDocument/2006/relationships" id="262" r:id="R33528697d16242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6636d7f3541e6" /><Relationship Type="http://schemas.openxmlformats.org/officeDocument/2006/relationships/slide" Target="/ppt/slides/slide1.xml" Id="Rcba53d0080fe44b8" /><Relationship Type="http://schemas.openxmlformats.org/officeDocument/2006/relationships/slide" Target="/ppt/slides/slide2.xml" Id="R376c071ffb1f4db1" /><Relationship Type="http://schemas.openxmlformats.org/officeDocument/2006/relationships/slide" Target="/ppt/slides/slide3.xml" Id="Rd28c42d6746e400f" /><Relationship Type="http://schemas.openxmlformats.org/officeDocument/2006/relationships/slide" Target="/ppt/slides/slide4.xml" Id="Rbdaa1bba5ab6411a" /><Relationship Type="http://schemas.openxmlformats.org/officeDocument/2006/relationships/slide" Target="/ppt/slides/slide5.xml" Id="R162e0ac3aa59441a" /><Relationship Type="http://schemas.openxmlformats.org/officeDocument/2006/relationships/slide" Target="/ppt/slides/slide6.xml" Id="Rbed155c31a6f4493" /><Relationship Type="http://schemas.openxmlformats.org/officeDocument/2006/relationships/slide" Target="/ppt/slides/slide7.xml" Id="R33528697d16242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3d86798f842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7cd9226a9414d" /><Relationship Type="http://schemas.openxmlformats.org/officeDocument/2006/relationships/theme" Target="/ppt/slideMasters/theme/theme1.xml" Id="R4b703d5de41c4f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57cd9226a941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b0549a8ce47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30069df464d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9f612f090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effd0ebf349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87b3a0e6f47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7b35f79ec47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ce996a06842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8 925 198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