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62e2d18512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b9252035544f0"/>
  </p:sldMasterIdLst>
  <p:sldIdLst>
    <p:sldId xmlns:r="http://schemas.openxmlformats.org/officeDocument/2006/relationships" id="256" r:id="R72603129bdf94fe9"/>
    <p:sldId xmlns:r="http://schemas.openxmlformats.org/officeDocument/2006/relationships" id="257" r:id="Rc87f0a75efcb4f30"/>
    <p:sldId xmlns:r="http://schemas.openxmlformats.org/officeDocument/2006/relationships" id="258" r:id="R2d21ec7ba69f4cbf"/>
    <p:sldId xmlns:r="http://schemas.openxmlformats.org/officeDocument/2006/relationships" id="259" r:id="R3dffd6c274f74198"/>
    <p:sldId xmlns:r="http://schemas.openxmlformats.org/officeDocument/2006/relationships" id="260" r:id="Re9f880262da14b06"/>
    <p:sldId xmlns:r="http://schemas.openxmlformats.org/officeDocument/2006/relationships" id="261" r:id="R75320cc94e29474e"/>
    <p:sldId xmlns:r="http://schemas.openxmlformats.org/officeDocument/2006/relationships" id="262" r:id="R17b12faff2a6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b9252035544f0" /><Relationship Type="http://schemas.openxmlformats.org/officeDocument/2006/relationships/slide" Target="/ppt/slides/slide1.xml" Id="R72603129bdf94fe9" /><Relationship Type="http://schemas.openxmlformats.org/officeDocument/2006/relationships/slide" Target="/ppt/slides/slide2.xml" Id="Rc87f0a75efcb4f30" /><Relationship Type="http://schemas.openxmlformats.org/officeDocument/2006/relationships/slide" Target="/ppt/slides/slide3.xml" Id="R2d21ec7ba69f4cbf" /><Relationship Type="http://schemas.openxmlformats.org/officeDocument/2006/relationships/slide" Target="/ppt/slides/slide4.xml" Id="R3dffd6c274f74198" /><Relationship Type="http://schemas.openxmlformats.org/officeDocument/2006/relationships/slide" Target="/ppt/slides/slide5.xml" Id="Re9f880262da14b06" /><Relationship Type="http://schemas.openxmlformats.org/officeDocument/2006/relationships/slide" Target="/ppt/slides/slide6.xml" Id="R75320cc94e29474e" /><Relationship Type="http://schemas.openxmlformats.org/officeDocument/2006/relationships/slide" Target="/ppt/slides/slide7.xml" Id="R17b12faff2a6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448c8c84c4d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f6225c93d4751" /><Relationship Type="http://schemas.openxmlformats.org/officeDocument/2006/relationships/theme" Target="/ppt/slideMasters/theme/theme1.xml" Id="Re05049d546e6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f6225c93d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a94874dcc40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320b52384c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6c292f5ba4e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bd534c399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6ae2f6489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b58b320c841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46a7ee8ba40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