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5e1738030f46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1e58d6bba6496d"/>
  </p:sldMasterIdLst>
  <p:sldIdLst>
    <p:sldId xmlns:r="http://schemas.openxmlformats.org/officeDocument/2006/relationships" id="256" r:id="R6067c736cde4455e"/>
    <p:sldId xmlns:r="http://schemas.openxmlformats.org/officeDocument/2006/relationships" id="257" r:id="R181baeb5e2d94663"/>
    <p:sldId xmlns:r="http://schemas.openxmlformats.org/officeDocument/2006/relationships" id="258" r:id="Rcd9b650d25054c64"/>
    <p:sldId xmlns:r="http://schemas.openxmlformats.org/officeDocument/2006/relationships" id="259" r:id="R6a3d55475ec54279"/>
    <p:sldId xmlns:r="http://schemas.openxmlformats.org/officeDocument/2006/relationships" id="260" r:id="Rbde14f46d80a4821"/>
    <p:sldId xmlns:r="http://schemas.openxmlformats.org/officeDocument/2006/relationships" id="261" r:id="Rf67b796019974b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1e58d6bba6496d" /><Relationship Type="http://schemas.openxmlformats.org/officeDocument/2006/relationships/slide" Target="/ppt/slides/slide1.xml" Id="R6067c736cde4455e" /><Relationship Type="http://schemas.openxmlformats.org/officeDocument/2006/relationships/slide" Target="/ppt/slides/slide2.xml" Id="R181baeb5e2d94663" /><Relationship Type="http://schemas.openxmlformats.org/officeDocument/2006/relationships/slide" Target="/ppt/slides/slide3.xml" Id="Rcd9b650d25054c64" /><Relationship Type="http://schemas.openxmlformats.org/officeDocument/2006/relationships/slide" Target="/ppt/slides/slide4.xml" Id="R6a3d55475ec54279" /><Relationship Type="http://schemas.openxmlformats.org/officeDocument/2006/relationships/slide" Target="/ppt/slides/slide5.xml" Id="Rbde14f46d80a4821" /><Relationship Type="http://schemas.openxmlformats.org/officeDocument/2006/relationships/slide" Target="/ppt/slides/slide6.xml" Id="Rf67b796019974b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f7ea487f2644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95971ff274021" /><Relationship Type="http://schemas.openxmlformats.org/officeDocument/2006/relationships/theme" Target="/ppt/slideMasters/theme/theme1.xml" Id="Ra40945c6e85644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d95971ff2740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0cc8b893e42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6cb2b4c1d44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c1303140047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e766914d348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6786687c749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4bff6f2a944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 PEDERSEN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Olsvikveg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932 024 942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