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243c845a89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8218e10c54952"/>
  </p:sldMasterIdLst>
  <p:sldIdLst>
    <p:sldId xmlns:r="http://schemas.openxmlformats.org/officeDocument/2006/relationships" id="256" r:id="R282b31f201c643f3"/>
    <p:sldId xmlns:r="http://schemas.openxmlformats.org/officeDocument/2006/relationships" id="257" r:id="Rc841099059ea4b78"/>
    <p:sldId xmlns:r="http://schemas.openxmlformats.org/officeDocument/2006/relationships" id="258" r:id="R24596b036dfa4531"/>
    <p:sldId xmlns:r="http://schemas.openxmlformats.org/officeDocument/2006/relationships" id="259" r:id="R0295e5fbeee74900"/>
    <p:sldId xmlns:r="http://schemas.openxmlformats.org/officeDocument/2006/relationships" id="260" r:id="R785555f1a6b141de"/>
    <p:sldId xmlns:r="http://schemas.openxmlformats.org/officeDocument/2006/relationships" id="261" r:id="Re9a8e961a88f446a"/>
    <p:sldId xmlns:r="http://schemas.openxmlformats.org/officeDocument/2006/relationships" id="262" r:id="Rd13caaf8bce742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8218e10c54952" /><Relationship Type="http://schemas.openxmlformats.org/officeDocument/2006/relationships/slide" Target="/ppt/slides/slide1.xml" Id="R282b31f201c643f3" /><Relationship Type="http://schemas.openxmlformats.org/officeDocument/2006/relationships/slide" Target="/ppt/slides/slide2.xml" Id="Rc841099059ea4b78" /><Relationship Type="http://schemas.openxmlformats.org/officeDocument/2006/relationships/slide" Target="/ppt/slides/slide3.xml" Id="R24596b036dfa4531" /><Relationship Type="http://schemas.openxmlformats.org/officeDocument/2006/relationships/slide" Target="/ppt/slides/slide4.xml" Id="R0295e5fbeee74900" /><Relationship Type="http://schemas.openxmlformats.org/officeDocument/2006/relationships/slide" Target="/ppt/slides/slide5.xml" Id="R785555f1a6b141de" /><Relationship Type="http://schemas.openxmlformats.org/officeDocument/2006/relationships/slide" Target="/ppt/slides/slide6.xml" Id="Re9a8e961a88f446a" /><Relationship Type="http://schemas.openxmlformats.org/officeDocument/2006/relationships/slide" Target="/ppt/slides/slide7.xml" Id="Rd13caaf8bce742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ff0571acb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0a48175af44a2" /><Relationship Type="http://schemas.openxmlformats.org/officeDocument/2006/relationships/theme" Target="/ppt/slideMasters/theme/theme1.xml" Id="R5cb319c0bc83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0a48175af44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8b44e260148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d6c5666c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9918b90ef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130d645ec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220e14134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c04ee37b34c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272e4cca5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 TALGØ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TALGØ AS ble etablert [år] og holder til i Todalen.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19 310 155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19 321 487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Dalavegen 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6645 Todalen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932 020 637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TALGØ AS</a:t>
            </a:r>
          </a:p>
        </p:txBody>
      </p:sp>
    </p:spTree>
  </p:cSld>
  <p:clrMapOvr>
    <a:masterClrMapping xmlns:a="http://schemas.openxmlformats.org/drawingml/2006/main"/>
  </p:clrMapOvr>
</p:sld>
</file>