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436a19f2b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16c20cf264b38"/>
  </p:sldMasterIdLst>
  <p:sldIdLst>
    <p:sldId xmlns:r="http://schemas.openxmlformats.org/officeDocument/2006/relationships" id="256" r:id="R9a4bb5b3e86c45b9"/>
    <p:sldId xmlns:r="http://schemas.openxmlformats.org/officeDocument/2006/relationships" id="257" r:id="Rde5349f9435c4d21"/>
    <p:sldId xmlns:r="http://schemas.openxmlformats.org/officeDocument/2006/relationships" id="258" r:id="R26ae083d124048c7"/>
    <p:sldId xmlns:r="http://schemas.openxmlformats.org/officeDocument/2006/relationships" id="259" r:id="Rc45d82e6671946c6"/>
    <p:sldId xmlns:r="http://schemas.openxmlformats.org/officeDocument/2006/relationships" id="260" r:id="R005233543fbc413e"/>
    <p:sldId xmlns:r="http://schemas.openxmlformats.org/officeDocument/2006/relationships" id="261" r:id="R394507f6052e4b20"/>
    <p:sldId xmlns:r="http://schemas.openxmlformats.org/officeDocument/2006/relationships" id="262" r:id="Rc6d0846c1813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16c20cf264b38" /><Relationship Type="http://schemas.openxmlformats.org/officeDocument/2006/relationships/slide" Target="/ppt/slides/slide1.xml" Id="R9a4bb5b3e86c45b9" /><Relationship Type="http://schemas.openxmlformats.org/officeDocument/2006/relationships/slide" Target="/ppt/slides/slide2.xml" Id="Rde5349f9435c4d21" /><Relationship Type="http://schemas.openxmlformats.org/officeDocument/2006/relationships/slide" Target="/ppt/slides/slide3.xml" Id="R26ae083d124048c7" /><Relationship Type="http://schemas.openxmlformats.org/officeDocument/2006/relationships/slide" Target="/ppt/slides/slide4.xml" Id="Rc45d82e6671946c6" /><Relationship Type="http://schemas.openxmlformats.org/officeDocument/2006/relationships/slide" Target="/ppt/slides/slide5.xml" Id="R005233543fbc413e" /><Relationship Type="http://schemas.openxmlformats.org/officeDocument/2006/relationships/slide" Target="/ppt/slides/slide6.xml" Id="R394507f6052e4b20" /><Relationship Type="http://schemas.openxmlformats.org/officeDocument/2006/relationships/slide" Target="/ppt/slides/slide7.xml" Id="Rc6d0846c1813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4e36069c5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8f94c2dd24208" /><Relationship Type="http://schemas.openxmlformats.org/officeDocument/2006/relationships/theme" Target="/ppt/slideMasters/theme/theme1.xml" Id="Rf415b7f53626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8f94c2dd2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ea9a39b63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3b18ec861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e1aadde15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ad6591a72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71aac1b3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6326ec94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a749dcccb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MOLO CONSULTING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4 487 634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2 155 001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HFPB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932 019 248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MOLO CONSULTING AS</a:t>
            </a:r>
          </a:p>
        </p:txBody>
      </p:sp>
    </p:spTree>
  </p:cSld>
  <p:clrMapOvr>
    <a:masterClrMapping xmlns:a="http://schemas.openxmlformats.org/drawingml/2006/main"/>
  </p:clrMapOvr>
</p:sld>
</file>