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133efb65a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064c3f72c4e9c"/>
  </p:sldMasterIdLst>
  <p:sldIdLst>
    <p:sldId xmlns:r="http://schemas.openxmlformats.org/officeDocument/2006/relationships" id="256" r:id="Ra5f60d5fdf8f40fd"/>
    <p:sldId xmlns:r="http://schemas.openxmlformats.org/officeDocument/2006/relationships" id="257" r:id="R0c7501af5454459a"/>
    <p:sldId xmlns:r="http://schemas.openxmlformats.org/officeDocument/2006/relationships" id="258" r:id="Ra95eec81d4dd4482"/>
    <p:sldId xmlns:r="http://schemas.openxmlformats.org/officeDocument/2006/relationships" id="259" r:id="Raa72e3b28a124b41"/>
    <p:sldId xmlns:r="http://schemas.openxmlformats.org/officeDocument/2006/relationships" id="260" r:id="Rb756c22fe3404a8a"/>
    <p:sldId xmlns:r="http://schemas.openxmlformats.org/officeDocument/2006/relationships" id="261" r:id="R87ae794f5a7d40b0"/>
    <p:sldId xmlns:r="http://schemas.openxmlformats.org/officeDocument/2006/relationships" id="262" r:id="R88cd843f71d2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064c3f72c4e9c" /><Relationship Type="http://schemas.openxmlformats.org/officeDocument/2006/relationships/slide" Target="/ppt/slides/slide1.xml" Id="Ra5f60d5fdf8f40fd" /><Relationship Type="http://schemas.openxmlformats.org/officeDocument/2006/relationships/slide" Target="/ppt/slides/slide2.xml" Id="R0c7501af5454459a" /><Relationship Type="http://schemas.openxmlformats.org/officeDocument/2006/relationships/slide" Target="/ppt/slides/slide3.xml" Id="Ra95eec81d4dd4482" /><Relationship Type="http://schemas.openxmlformats.org/officeDocument/2006/relationships/slide" Target="/ppt/slides/slide4.xml" Id="Raa72e3b28a124b41" /><Relationship Type="http://schemas.openxmlformats.org/officeDocument/2006/relationships/slide" Target="/ppt/slides/slide5.xml" Id="Rb756c22fe3404a8a" /><Relationship Type="http://schemas.openxmlformats.org/officeDocument/2006/relationships/slide" Target="/ppt/slides/slide6.xml" Id="R87ae794f5a7d40b0" /><Relationship Type="http://schemas.openxmlformats.org/officeDocument/2006/relationships/slide" Target="/ppt/slides/slide7.xml" Id="R88cd843f71d2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e1fc2ce95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32ff2c29744d4" /><Relationship Type="http://schemas.openxmlformats.org/officeDocument/2006/relationships/theme" Target="/ppt/slideMasters/theme/theme1.xml" Id="R8cc10b4842da48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32ff2c297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5db452a2f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70b0f85a0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9c5705250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d3de22434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d0a001f6543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7c02a4ac245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5d8d97440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RODEO ARCHITECTS INTERNATIONAL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ARCHITECTS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RODEO ARCHITECTS INTERNATIONAL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ARCHITECTS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ARCHITECTS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ARCHITECTS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2 292 818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3 205 790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ARCHITECTS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ARBAKKINN AS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NIEVA AS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100 MILE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BUILDINGS AND FOOD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 DAL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ARE VIGESTAD BERGE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ARCHITECTS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Youngstorget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932 014 637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ARCHITECTS INTERNATIONAL AS</a:t>
            </a:r>
          </a:p>
        </p:txBody>
      </p:sp>
    </p:spTree>
  </p:cSld>
  <p:clrMapOvr>
    <a:masterClrMapping xmlns:a="http://schemas.openxmlformats.org/drawingml/2006/main"/>
  </p:clrMapOvr>
</p:sld>
</file>