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7c09c2f34b54d5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eb538db2d104a9d"/>
  </p:sldMasterIdLst>
  <p:sldIdLst>
    <p:sldId xmlns:r="http://schemas.openxmlformats.org/officeDocument/2006/relationships" id="256" r:id="R540071cc7238438f"/>
    <p:sldId xmlns:r="http://schemas.openxmlformats.org/officeDocument/2006/relationships" id="257" r:id="R0b0f3ebba3d04517"/>
    <p:sldId xmlns:r="http://schemas.openxmlformats.org/officeDocument/2006/relationships" id="258" r:id="Rf68bde51377d4248"/>
    <p:sldId xmlns:r="http://schemas.openxmlformats.org/officeDocument/2006/relationships" id="259" r:id="R02d9eb660813411b"/>
    <p:sldId xmlns:r="http://schemas.openxmlformats.org/officeDocument/2006/relationships" id="260" r:id="Rf6f4a2a200b44cf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eb538db2d104a9d" /><Relationship Type="http://schemas.openxmlformats.org/officeDocument/2006/relationships/slide" Target="/ppt/slides/slide1.xml" Id="R540071cc7238438f" /><Relationship Type="http://schemas.openxmlformats.org/officeDocument/2006/relationships/slide" Target="/ppt/slides/slide2.xml" Id="R0b0f3ebba3d04517" /><Relationship Type="http://schemas.openxmlformats.org/officeDocument/2006/relationships/slide" Target="/ppt/slides/slide3.xml" Id="Rf68bde51377d4248" /><Relationship Type="http://schemas.openxmlformats.org/officeDocument/2006/relationships/slide" Target="/ppt/slides/slide4.xml" Id="R02d9eb660813411b" /><Relationship Type="http://schemas.openxmlformats.org/officeDocument/2006/relationships/slide" Target="/ppt/slides/slide5.xml" Id="Rf6f4a2a200b44cf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4f7d06c8a934ec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3fc90d9f82406f" /><Relationship Type="http://schemas.openxmlformats.org/officeDocument/2006/relationships/theme" Target="/ppt/slideMasters/theme/theme1.xml" Id="Re42c57e461e3499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93fc90d9f82406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4f73c813c64cc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0005cf4cb6422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f2492648d243f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b791daca18481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788c7c77904c0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MULTICONSULT GEAS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MULTICONSULT GEAS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MULTICONSULT GEAS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MULTICONSULT GEAS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MULTICONSULT GEAS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MULTICONSULT GEAS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932 014 513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MULTICONSULT GEAS AS</a:t>
            </a:r>
          </a:p>
        </p:txBody>
      </p:sp>
    </p:spTree>
  </p:cSld>
  <p:clrMapOvr>
    <a:masterClrMapping xmlns:a="http://schemas.openxmlformats.org/drawingml/2006/main"/>
  </p:clrMapOvr>
</p:sld>
</file>